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26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823-99BF-4206-BFB0-66AE208D89CE}" type="datetimeFigureOut">
              <a:rPr lang="cs-CZ" smtClean="0"/>
              <a:pPr/>
              <a:t>13.12.2015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F82B-CA10-4397-9DCF-D5FCED2CDB6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823-99BF-4206-BFB0-66AE208D89CE}" type="datetimeFigureOut">
              <a:rPr lang="cs-CZ" smtClean="0"/>
              <a:pPr/>
              <a:t>13.12.2015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F82B-CA10-4397-9DCF-D5FCED2CDB6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823-99BF-4206-BFB0-66AE208D89CE}" type="datetimeFigureOut">
              <a:rPr lang="cs-CZ" smtClean="0"/>
              <a:pPr/>
              <a:t>13.12.2015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F82B-CA10-4397-9DCF-D5FCED2CDB6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823-99BF-4206-BFB0-66AE208D89CE}" type="datetimeFigureOut">
              <a:rPr lang="cs-CZ" smtClean="0"/>
              <a:pPr/>
              <a:t>13.12.2015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F82B-CA10-4397-9DCF-D5FCED2CDB6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823-99BF-4206-BFB0-66AE208D89CE}" type="datetimeFigureOut">
              <a:rPr lang="cs-CZ" smtClean="0"/>
              <a:pPr/>
              <a:t>13.12.2015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F82B-CA10-4397-9DCF-D5FCED2CDB6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823-99BF-4206-BFB0-66AE208D89CE}" type="datetimeFigureOut">
              <a:rPr lang="cs-CZ" smtClean="0"/>
              <a:pPr/>
              <a:t>13.12.2015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F82B-CA10-4397-9DCF-D5FCED2CDB6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823-99BF-4206-BFB0-66AE208D89CE}" type="datetimeFigureOut">
              <a:rPr lang="cs-CZ" smtClean="0"/>
              <a:pPr/>
              <a:t>13.12.2015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F82B-CA10-4397-9DCF-D5FCED2CDB6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823-99BF-4206-BFB0-66AE208D89CE}" type="datetimeFigureOut">
              <a:rPr lang="cs-CZ" smtClean="0"/>
              <a:pPr/>
              <a:t>13.12.2015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F82B-CA10-4397-9DCF-D5FCED2CDB6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823-99BF-4206-BFB0-66AE208D89CE}" type="datetimeFigureOut">
              <a:rPr lang="cs-CZ" smtClean="0"/>
              <a:pPr/>
              <a:t>13.12.2015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F82B-CA10-4397-9DCF-D5FCED2CDB6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823-99BF-4206-BFB0-66AE208D89CE}" type="datetimeFigureOut">
              <a:rPr lang="cs-CZ" smtClean="0"/>
              <a:pPr/>
              <a:t>13.12.2015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F82B-CA10-4397-9DCF-D5FCED2CDB6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823-99BF-4206-BFB0-66AE208D89CE}" type="datetimeFigureOut">
              <a:rPr lang="cs-CZ" smtClean="0"/>
              <a:pPr/>
              <a:t>13.12.2015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F82B-CA10-4397-9DCF-D5FCED2CDB6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10823-99BF-4206-BFB0-66AE208D89CE}" type="datetimeFigureOut">
              <a:rPr lang="cs-CZ" smtClean="0"/>
              <a:pPr/>
              <a:t>13.12.2015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EF82B-CA10-4397-9DCF-D5FCED2CDB6F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oots.cz/main.php?thread=12&amp;item=3&amp;view=52" TargetMode="External"/><Relationship Id="rId2" Type="http://schemas.openxmlformats.org/officeDocument/2006/relationships/hyperlink" Target="http://41.media.tumblr.com/5e54cf1daaae4c1ddc0572d4ce8410b7/tumblr_nns4eaNuOm1qz78r0o1_1280.jpg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i.imgur.com/Ui64Zu9.gif" TargetMode="External"/><Relationship Id="rId2" Type="http://schemas.openxmlformats.org/officeDocument/2006/relationships/hyperlink" Target="https://scontent-vie.xx.fbcdn.net/hphotos-xap1/v/t1.0-9/1098393_645595035458748_911215369_n.jpg?oh=ea8b4a49f6b389fdbe918ace26608c8f&amp;oe=55DAFDFE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s7xO5P3Az4" TargetMode="External"/><Relationship Id="rId2" Type="http://schemas.openxmlformats.org/officeDocument/2006/relationships/hyperlink" Target="https://s-media-cache-ak0.pinimg.com/736x/eb/dd/bc/ebddbc5dd0430f002301221101414a69.jpg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SYPAlQLncI&amp;list=PLzeypwCFk3TnEGKqxnO8Oop8pMA7U0hc4" TargetMode="External"/><Relationship Id="rId2" Type="http://schemas.openxmlformats.org/officeDocument/2006/relationships/hyperlink" Target="http://img0.joyreactor.cc/pics/post/Armored-Women-%D0%B1%D0%B0%D1%80%D1%8B%D1%88%D0%BD%D1%8F-1727232.jpeg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6E6InIQ76Q" TargetMode="External"/><Relationship Id="rId2" Type="http://schemas.openxmlformats.org/officeDocument/2006/relationships/hyperlink" Target="http://images.fineartamerica.com/images-medium-large/woman-farmer-george-marks.jpg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-vREvJHH9Y&amp;list=PLzeypwCFk3TnEGKqxnO8Oop8pMA7U0hc4" TargetMode="External"/><Relationship Id="rId2" Type="http://schemas.openxmlformats.org/officeDocument/2006/relationships/hyperlink" Target="http://24.media.tumblr.com/969999e0ef5dbbfd7389095765fd4931/tumblr_mjgzam5Fk41qzy9ouo1_1280.jpg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LmmyZPjyCY" TargetMode="External"/><Relationship Id="rId2" Type="http://schemas.openxmlformats.org/officeDocument/2006/relationships/hyperlink" Target="https://36.media.tumblr.com/2f084676db2c0c5efb000466f125fae4/tumblr_n7tc41yhoy1tcj5zio1_500.jpg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jpeg"/><Relationship Id="rId4" Type="http://schemas.openxmlformats.org/officeDocument/2006/relationships/hyperlink" Target="http://i.imgur.com/EojeL7d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s8.postimg.org/8c5p9hred/1c3780a_multimail.gif" TargetMode="External"/><Relationship Id="rId2" Type="http://schemas.openxmlformats.org/officeDocument/2006/relationships/hyperlink" Target="http://images.cryhavok.org/d/1867-2/Monochrome+Angel.jpg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Zs557Esv_k" TargetMode="External"/><Relationship Id="rId2" Type="http://schemas.openxmlformats.org/officeDocument/2006/relationships/hyperlink" Target="http://janetbtaylor.com/wp-content/uploads/2012/04/sad-writer.jpg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HFr1_md3Ok" TargetMode="External"/><Relationship Id="rId2" Type="http://schemas.openxmlformats.org/officeDocument/2006/relationships/hyperlink" Target="https://madeforeve.files.wordpress.com/2013/03/monochrome-2-nine-leen.jpg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oHg5SJYRHA0" TargetMode="Externa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gox84KE7iY" TargetMode="External"/><Relationship Id="rId2" Type="http://schemas.openxmlformats.org/officeDocument/2006/relationships/hyperlink" Target="http://a4.espncdn.com/photo/2012/1217/espnw_topshot_04b.jpg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H-clpr2UA4" TargetMode="External"/><Relationship Id="rId2" Type="http://schemas.openxmlformats.org/officeDocument/2006/relationships/hyperlink" Target="http://theurbanwire.com/wordpress/wp-content/uploads/2010/08/MONOCHROME-Photo-3.jpg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fKBfH0g_Hc" TargetMode="External"/><Relationship Id="rId2" Type="http://schemas.openxmlformats.org/officeDocument/2006/relationships/hyperlink" Target="http://i.imgur.com/ULXWsTp.jpg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bs.twimg.com/media/CHgAuYjUkAE_OFX.jpg" TargetMode="External"/><Relationship Id="rId2" Type="http://schemas.openxmlformats.org/officeDocument/2006/relationships/hyperlink" Target="https://scontent-fra3-1.xx.fbcdn.net/hphotos-xtf1/v/t1.0-9/11401437_378942212310237_8100942665997057061_n.jpg?oh=0b8d3293524a86e87ceb43b484b9925b&amp;oe=5632C9D3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valentinakallias.deviantart.com/art/Memento-Mori-543118837" TargetMode="External"/><Relationship Id="rId2" Type="http://schemas.openxmlformats.org/officeDocument/2006/relationships/hyperlink" Target="http://orig10.deviantart.net/a217/f/2015/180/9/0/alisa_by_anhen-d8zahjh.jpg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jpeg"/><Relationship Id="rId4" Type="http://schemas.openxmlformats.org/officeDocument/2006/relationships/hyperlink" Target="https://www.youtube.com/watch?v=nC1yLD7R0ZU&amp;index=1329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i.imgur.com/ShZqFfX.jpg" TargetMode="External"/><Relationship Id="rId2" Type="http://schemas.openxmlformats.org/officeDocument/2006/relationships/hyperlink" Target="http://schoenmann.at/wp-content/uploads/2011/03/viventyblattsw.jpg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T0UOy03_IE" TargetMode="External"/><Relationship Id="rId2" Type="http://schemas.openxmlformats.org/officeDocument/2006/relationships/hyperlink" Target="http://orig12.deviantart.net/f393/f/2014/097/c/d/1013804_10202709955461525_1115966361_n_by_omgxitsxemo69-d7dlgik.jpg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static1.eu.eprncdn.com/photos/160232.jpg" TargetMode="External"/><Relationship Id="rId2" Type="http://schemas.openxmlformats.org/officeDocument/2006/relationships/hyperlink" Target="https://scontent-fra3-1.xx.fbcdn.net/hphotos-xfp1/v/t1.0-9/10986460_966411666734731_2481998707171938922_n.jpg?oh=065daad6d10bff47f7e21c7598b450ce&amp;oe=56591A68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XM6-qg2RA8" TargetMode="External"/><Relationship Id="rId2" Type="http://schemas.openxmlformats.org/officeDocument/2006/relationships/hyperlink" Target="http://www.well.com/~sunbear/destinn.jpg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-vREvJHH9Y&amp;list=PLzeypwCFk3TnEGKqxnO8Oop8pMA7U0hc4" TargetMode="External"/><Relationship Id="rId2" Type="http://schemas.openxmlformats.org/officeDocument/2006/relationships/hyperlink" Target="http://41.media.tumblr.com/cd0abef017052dc4ad44c870f832fb26/tumblr_nnjfjzfXzy1usc2k6o1_500.jpg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NeALqJnlMs" TargetMode="External"/><Relationship Id="rId2" Type="http://schemas.openxmlformats.org/officeDocument/2006/relationships/hyperlink" Target="http://img.csfd.cz/files/images/film/photos/158/643/158643988_4b7a9d.jpg?w700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1Zkg1acihw" TargetMode="External"/><Relationship Id="rId2" Type="http://schemas.openxmlformats.org/officeDocument/2006/relationships/hyperlink" Target="http://img14.deviantart.net/fab2/i/2015/197/7/2/me_by_delicate_beauty_x-d91k9gt.jpg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jpeg"/><Relationship Id="rId4" Type="http://schemas.openxmlformats.org/officeDocument/2006/relationships/hyperlink" Target="http://orig02.deviantart.net/6d55/f/2015/177/8/a/sagittarius_from_the_dancing_zodiac_by_aquasixio-d8yscri.jp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img-9gag-fun.9cache.com/photo/aGRgxy0_460sa.gif" TargetMode="External"/><Relationship Id="rId2" Type="http://schemas.openxmlformats.org/officeDocument/2006/relationships/hyperlink" Target="http://re.vwp.su/pic/270715/image_14.jpg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orig01.deviantart.net/48a3/f/2010/066/1/8/snow_shower_by_draechlein.jpg" TargetMode="External"/><Relationship Id="rId2" Type="http://schemas.openxmlformats.org/officeDocument/2006/relationships/hyperlink" Target="http://orig11.deviantart.net/d53d/f/2012/040/a/e/ae089773b9b3eb9e09187b412f193ca8-d4p5soa.jpg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jpeg"/><Relationship Id="rId4" Type="http://schemas.openxmlformats.org/officeDocument/2006/relationships/hyperlink" Target="http://orig01.deviantart.net/bbaf/f/2010/244/d/5/d534f8258deae4ec92cd0b4df78fc84c-d2xsd1g.jp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scontent-ams3-1.xx.fbcdn.net/hphotos-xtp1/v/t1.0-9/s720x720/11825914_883011735087088_5714595871724671355_n.jpg?oh=2a7176f4b5c1d22e9b574c15d24f88e4&amp;oe=5681DD05" TargetMode="External"/><Relationship Id="rId2" Type="http://schemas.openxmlformats.org/officeDocument/2006/relationships/hyperlink" Target="http://i.dailymail.co.uk/i/pix/2015/02/26/2615A3DC00000578-0-image-a-82_1424953885410.jpg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orig05.deviantart.net/673b/f/2011/251/0/2/nujen_iii_by_michaelcordiez-d499ed0.jpg" TargetMode="External"/><Relationship Id="rId2" Type="http://schemas.openxmlformats.org/officeDocument/2006/relationships/hyperlink" Target="http://sun.youinside.me/picture/i1229/13d15b0080380d336751042cad1a0123.jpg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jpeg"/><Relationship Id="rId4" Type="http://schemas.openxmlformats.org/officeDocument/2006/relationships/hyperlink" Target="http://orig07.deviantart.net/0981/f/2011/161/d/d/home_by_phydeau-d2cieg5.jpg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v/pUbg6Y2hsMQ&amp;hl=cs_CZ&amp;fs=1&amp;rel=0&amp;hd=1&amp;border=0" TargetMode="External"/><Relationship Id="rId2" Type="http://schemas.openxmlformats.org/officeDocument/2006/relationships/hyperlink" Target="http://31.media.tumblr.com/c0ed7c2012979be8a83bc4dd9b9883dd/tumblr_nrr4bfNbdK1scjhrvo1_500.gif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gif"/><Relationship Id="rId4" Type="http://schemas.openxmlformats.org/officeDocument/2006/relationships/hyperlink" Target="http://img.izismile.com/img/img8/20150813/1000/daily_gifdump_888_28.gif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40.media.tumblr.com/37bb15d331881deaf1472a1d7138d689/tumblr_n0r7fbPnqp1so88lpo2_1280.jpg" TargetMode="External"/><Relationship Id="rId2" Type="http://schemas.openxmlformats.org/officeDocument/2006/relationships/hyperlink" Target="http://41.media.tumblr.com/6b660d8c9ddd749d547b1229826e88d9/tumblr_nrrs2i8rWY1s4h016o1_1280.png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hyperlink" Target="https://www.youtube.com/watch?v=Ll8MsqFhR0I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scontent-cdg2-1.xx.fbcdn.net/hphotos-xap1/v/t1.0-9/s720x720/10417546_948901361855266_8029571890269867794_n.jpg?oh=fce812800c9ee695cb08197561308098&amp;oe=566FB92C" TargetMode="External"/><Relationship Id="rId2" Type="http://schemas.openxmlformats.org/officeDocument/2006/relationships/hyperlink" Target="http://images.uniprice.com/news/b8bc7e87d0d54178bba8007e5f396e68.jpg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jpeg"/><Relationship Id="rId4" Type="http://schemas.openxmlformats.org/officeDocument/2006/relationships/hyperlink" Target="https://scontent-vie1-1.xx.fbcdn.net/hphotos-xtf1/v/t1.0-9/11951898_903248029761202_6585809400009393997_n.jpg?oh=f572404ad729ece80bc4d4f06a89d5a6&amp;oe=56709E38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photoport.deviantart.com/gallery/53241111/Polya" TargetMode="External"/><Relationship Id="rId2" Type="http://schemas.openxmlformats.org/officeDocument/2006/relationships/hyperlink" Target="http://img00.deviantart.net/1a78/i/2015/253/0/d/lo_by_photoport-d992k52.jpg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jpeg"/><Relationship Id="rId4" Type="http://schemas.openxmlformats.org/officeDocument/2006/relationships/hyperlink" Target="https://www.youtube.com/watch?v=TddPNLQxk0Y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media.tumblr.com/7b2d58c691885a18bd011747fecf6dd9/tumblr_inline_mh66e9JxNW1r23tj5.gif" TargetMode="External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youtube.com/watch?v=Wn3QgfmM_jo&amp;index=2&amp;list=PL5986854E1CE8C88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77B0g_D3U4&amp;index=6&amp;list=PL3F5AA5721674BA2D" TargetMode="External"/><Relationship Id="rId2" Type="http://schemas.openxmlformats.org/officeDocument/2006/relationships/hyperlink" Target="http://www.maxipicture.cz/uploads/2015/15/1428531268-16.jpg.png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31.media.tumblr.com/tumblr_m9ludvIJKU1r3bcueo1_500.gif" TargetMode="External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youtube.com/watch?v=y5k5e9RW8Og" TargetMode="External"/><Relationship Id="rId4" Type="http://schemas.openxmlformats.org/officeDocument/2006/relationships/hyperlink" Target="http://media.giphy.com/media/DSFBe09yLJc5i/giphy.gif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33.media.tumblr.com/30a9cb1ca2afe124d2010a07bd7b15ca/tumblr_nvli06WcoU1s02vreo1_400.gif" TargetMode="External"/><Relationship Id="rId2" Type="http://schemas.openxmlformats.org/officeDocument/2006/relationships/hyperlink" Target="http://storyboardwedding.com/wp-content/uploads/2015/08/Black_and_White_Boudoir_Kel_Ward_Photography_4-lv.jpg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g.cz/7-ladnych-nahych-zenskych-tel-s-kytarou" TargetMode="External"/><Relationship Id="rId2" Type="http://schemas.openxmlformats.org/officeDocument/2006/relationships/hyperlink" Target="http://asset-6.soupcdn.com/asset/1081/0169_62b0.jpeg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jpeg"/><Relationship Id="rId4" Type="http://schemas.openxmlformats.org/officeDocument/2006/relationships/hyperlink" Target="https://www.youtube.com/watch?v=9t7E4amWDqI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38.media.tumblr.com/507be937bd33343f39b0f40ecb24e11d/tumblr_nvwi1rK9bR1s02vreo1_250.gif" TargetMode="External"/><Relationship Id="rId2" Type="http://schemas.openxmlformats.org/officeDocument/2006/relationships/hyperlink" Target="http://www.bullshift.net/data/images/2015/11/livejournal-9806-900.jpg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jpeg"/><Relationship Id="rId4" Type="http://schemas.openxmlformats.org/officeDocument/2006/relationships/hyperlink" Target="https://38.media.tumblr.com/7f1f1951bf941166b572cc527edf868f/tumblr_nl7elxapY21ryvq99o1_500.gif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i.imgur.com/FG2wcV7.gif" TargetMode="External"/><Relationship Id="rId2" Type="http://schemas.openxmlformats.org/officeDocument/2006/relationships/hyperlink" Target="https://40.media.tumblr.com/4bc104272e670f5f2551dfb101a074eb/tumblr_mmdwzme4Is1rr4szko1_500.jpg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jpeg"/><Relationship Id="rId5" Type="http://schemas.openxmlformats.org/officeDocument/2006/relationships/hyperlink" Target="http://mikepiontek.com/uploads/wallpaper/the_hitchhikers_guide_to_the_galaxy-trillian_1024x768.jpg" TargetMode="External"/><Relationship Id="rId4" Type="http://schemas.openxmlformats.org/officeDocument/2006/relationships/hyperlink" Target="https://45.media.tumblr.com/9833bb3c1fc59c024301844c1026e91a/tumblr_n6gbxmI4w61rbijdfo1_r1_500.gif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y95MlAGTjE" TargetMode="External"/><Relationship Id="rId2" Type="http://schemas.openxmlformats.org/officeDocument/2006/relationships/hyperlink" Target="http://i.nahraj.to/f/18lX.jpg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i.imgur.com/TqIEnYB.gif" TargetMode="External"/><Relationship Id="rId2" Type="http://schemas.openxmlformats.org/officeDocument/2006/relationships/hyperlink" Target="http://img13.deviantart.net/eb12/i/2015/289/c/1/nude_ashleigh_in_b_w_by_jimcareyphotography-d9dav1r.jpg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jpeg"/><Relationship Id="rId4" Type="http://schemas.openxmlformats.org/officeDocument/2006/relationships/hyperlink" Target="https://vimeo.com/59288256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s29.postimg.org/rekbq409j/1484276_789438054400493_984096570_n.jpg" TargetMode="Externa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NUUFYHjnIo" TargetMode="External"/><Relationship Id="rId2" Type="http://schemas.openxmlformats.org/officeDocument/2006/relationships/hyperlink" Target="https://lisaon2wheels.files.wordpress.com/2015/01/lisa2.jpg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giant.gfycat.com/SickChiefDiscus.gif" TargetMode="External"/><Relationship Id="rId2" Type="http://schemas.openxmlformats.org/officeDocument/2006/relationships/hyperlink" Target="http://diymag.com/images/uploads/lucyrosefeat640.jpg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qqUSqNOp-s" TargetMode="External"/><Relationship Id="rId2" Type="http://schemas.openxmlformats.org/officeDocument/2006/relationships/hyperlink" Target="http://www.trbimg.com/img-51218eb6/turbine/la-la-et-king-kong.05.jpg-20130217/600/600x338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orig13.deviantart.net/95f1/f/2011/062/d/0/d0e21e638c0dd1df468ba908710a5fa4-d3auqgt.jpg" TargetMode="External"/><Relationship Id="rId2" Type="http://schemas.openxmlformats.org/officeDocument/2006/relationships/hyperlink" Target="http://cdni.condenast.co.uk/1280x1920/k_n/Marlene-Dietrich-tux-vogue-13mar14-pr_b.jpg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lh3.googleusercontent.com/-m9ndmqNrh6A/VlNt-o4ZhTI/AAAAAAABxe0/eVp8Ep8dvZE/w426-h320/lol.GIF" TargetMode="External"/><Relationship Id="rId2" Type="http://schemas.openxmlformats.org/officeDocument/2006/relationships/hyperlink" Target="http://2.bp.blogspot.com/-L0J13itac0A/VcD5Ni0ulGI/AAAAAAAAAAk/x9AvPcHayBY/s1600/de2a0f4d137d0aeb839d43a2ea9b6c72.jpg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jpeg"/><Relationship Id="rId4" Type="http://schemas.openxmlformats.org/officeDocument/2006/relationships/hyperlink" Target="https://scontent-vie1-1.xx.fbcdn.net/hphotos-xpf1/v/t1.0-9/12295266_1722224891348254_2407140987651454165_n.jpg?oh=03892188a797770964766e7990061f58&amp;oe=56E12A52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b7VGW2Sx8s" TargetMode="External"/><Relationship Id="rId2" Type="http://schemas.openxmlformats.org/officeDocument/2006/relationships/hyperlink" Target="http://ak-hdl.buzzfed.com/static/2015-10/13/11/enhanced/webdr08/enhanced-25262-1444749854-2.jpg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jpeg"/><Relationship Id="rId4" Type="http://schemas.openxmlformats.org/officeDocument/2006/relationships/hyperlink" Target="http://img08.deviantart.net/3152/i/2008/321/a/5/snow_white_by_sognatore_turchese.jpg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dn.thelisticles.net/wp-content/uploads/2014/11/015.jpg" TargetMode="External"/><Relationship Id="rId2" Type="http://schemas.openxmlformats.org/officeDocument/2006/relationships/hyperlink" Target="http://i.imgur.com/YQVjrQ1.jpg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t1Pwfnh5pc" TargetMode="External"/><Relationship Id="rId2" Type="http://schemas.openxmlformats.org/officeDocument/2006/relationships/hyperlink" Target="https://c2.staticflickr.com/4/3487/3884826319_1f3c6b922d.jpg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000vecicomeserou.cz/221-nedozivnutost/" TargetMode="External"/><Relationship Id="rId2" Type="http://schemas.openxmlformats.org/officeDocument/2006/relationships/hyperlink" Target="http://img.csfd.cz/files/images/film/photos/158/424/158424335_2c329f.jpg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ISvc-yUU1A" TargetMode="External"/><Relationship Id="rId2" Type="http://schemas.openxmlformats.org/officeDocument/2006/relationships/hyperlink" Target="http://fc02.deviantart.net/fs70/f/2014/096/9/a/gloomy_by_malialeon-d7da3xh.jpg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50 </a:t>
            </a:r>
            <a:r>
              <a:rPr lang="cs-CZ" dirty="0" err="1" smtClean="0"/>
              <a:t>OOTStínů</a:t>
            </a:r>
            <a:r>
              <a:rPr lang="cs-CZ" dirty="0" smtClean="0"/>
              <a:t> šedi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od uživatelů </a:t>
            </a:r>
            <a:r>
              <a:rPr lang="cs-CZ" dirty="0" err="1" smtClean="0"/>
              <a:t>pepazdepa</a:t>
            </a:r>
            <a:r>
              <a:rPr lang="cs-CZ" dirty="0" smtClean="0"/>
              <a:t> a </a:t>
            </a:r>
            <a:r>
              <a:rPr lang="cs-CZ" dirty="0" err="1" smtClean="0"/>
              <a:t>Jarkeld</a:t>
            </a:r>
            <a:endParaRPr lang="cs-CZ" dirty="0" smtClean="0"/>
          </a:p>
          <a:p>
            <a:r>
              <a:rPr lang="cs-CZ" dirty="0" smtClean="0"/>
              <a:t>+ 1 obrázek Blíže neurčený </a:t>
            </a:r>
            <a:r>
              <a:rPr lang="cs-CZ" dirty="0" err="1" smtClean="0"/>
              <a:t>Tmavorámeček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8 - </a:t>
            </a:r>
            <a:r>
              <a:rPr lang="cs-CZ" dirty="0" err="1" smtClean="0"/>
              <a:t>pepazdepa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http://41.media.tumblr.com/5e54cf1daaae4c1ddc0572d4ce8410b7/</a:t>
            </a:r>
            <a:r>
              <a:rPr lang="cs-CZ" dirty="0" err="1" smtClean="0">
                <a:hlinkClick r:id="rId2"/>
              </a:rPr>
              <a:t>tumblr</a:t>
            </a:r>
            <a:r>
              <a:rPr lang="cs-CZ" dirty="0" smtClean="0">
                <a:hlinkClick r:id="rId2"/>
              </a:rPr>
              <a:t>_nns4eaNuOm1qz78r0o1_1280.jpg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3"/>
              </a:rPr>
              <a:t>http://oots.cz/main.php?thread=12&amp;item=3&amp;view=52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22530" name="Picture 2" descr="http://41.media.tumblr.com/5e54cf1daaae4c1ddc0572d4ce8410b7/tumblr_nns4eaNuOm1qz78r0o1_1280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575050" y="831475"/>
            <a:ext cx="5111750" cy="47362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9 - </a:t>
            </a:r>
            <a:r>
              <a:rPr lang="cs-CZ" dirty="0" err="1" smtClean="0"/>
              <a:t>Jarkeld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http://www.</a:t>
            </a:r>
            <a:r>
              <a:rPr lang="cs-CZ" dirty="0" err="1" smtClean="0">
                <a:hlinkClick r:id="rId2"/>
              </a:rPr>
              <a:t>imageupload.co.uk</a:t>
            </a:r>
            <a:r>
              <a:rPr lang="cs-CZ" dirty="0" smtClean="0">
                <a:hlinkClick r:id="rId2"/>
              </a:rPr>
              <a:t>/</a:t>
            </a:r>
            <a:r>
              <a:rPr lang="cs-CZ" dirty="0" err="1" smtClean="0">
                <a:hlinkClick r:id="rId2"/>
              </a:rPr>
              <a:t>images</a:t>
            </a:r>
            <a:r>
              <a:rPr lang="cs-CZ" dirty="0" smtClean="0">
                <a:hlinkClick r:id="rId2"/>
              </a:rPr>
              <a:t>/2014/03/07/ryann16byeslbphotography-d728t8z.jpg</a:t>
            </a:r>
          </a:p>
          <a:p>
            <a:endParaRPr lang="cs-CZ" dirty="0" smtClean="0">
              <a:hlinkClick r:id="rId2"/>
            </a:endParaRPr>
          </a:p>
          <a:p>
            <a:r>
              <a:rPr lang="cs-CZ" dirty="0" smtClean="0">
                <a:hlinkClick r:id="rId2"/>
              </a:rPr>
              <a:t>https://scontent-vie.xx.fbcdn.net/hphotos-xap1/v/t1.0-9/1098393_645595035458748_911215369_n.jpg?oh=ea8b4a49f6b389fdbe918ace26608c8f&amp;oe=55DAFDFE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>
                <a:hlinkClick r:id="rId3"/>
              </a:rPr>
              <a:t>http://i.</a:t>
            </a:r>
            <a:r>
              <a:rPr lang="cs-CZ" dirty="0" err="1" smtClean="0">
                <a:hlinkClick r:id="rId3"/>
              </a:rPr>
              <a:t>imgur.com</a:t>
            </a:r>
            <a:r>
              <a:rPr lang="cs-CZ" dirty="0" smtClean="0">
                <a:hlinkClick r:id="rId3"/>
              </a:rPr>
              <a:t>/Ui64Zu9.gif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37890" name="Picture 2" descr="obrázek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575050" y="1800265"/>
            <a:ext cx="5111750" cy="27986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10 - </a:t>
            </a:r>
            <a:r>
              <a:rPr lang="cs-CZ" dirty="0" err="1" smtClean="0"/>
              <a:t>pepazdepa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https://s-media-cache-ak0.pinimg.com/736x/eb/dd/bc/ebddbc5dd0430f002301221101414a69.jpg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3"/>
              </a:rPr>
              <a:t>https://www.youtube.com/watch?v=zs7xO5P3Az4</a:t>
            </a:r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23554" name="Picture 2" descr="https://s-media-cache-ak0.pinimg.com/736x/eb/dd/bc/ebddbc5dd0430f002301221101414a69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575050" y="1511895"/>
            <a:ext cx="5111750" cy="33754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11 - </a:t>
            </a:r>
            <a:r>
              <a:rPr lang="cs-CZ" dirty="0" err="1" smtClean="0"/>
              <a:t>Jarkeld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http://img0.joyreactor.cc/</a:t>
            </a:r>
            <a:r>
              <a:rPr lang="cs-CZ" dirty="0" err="1" smtClean="0">
                <a:hlinkClick r:id="rId2"/>
              </a:rPr>
              <a:t>pics</a:t>
            </a:r>
            <a:r>
              <a:rPr lang="cs-CZ" dirty="0" smtClean="0">
                <a:hlinkClick r:id="rId2"/>
              </a:rPr>
              <a:t>/post/</a:t>
            </a:r>
            <a:r>
              <a:rPr lang="cs-CZ" dirty="0" err="1" smtClean="0">
                <a:hlinkClick r:id="rId2"/>
              </a:rPr>
              <a:t>Armored</a:t>
            </a:r>
            <a:r>
              <a:rPr lang="cs-CZ" dirty="0" smtClean="0">
                <a:hlinkClick r:id="rId2"/>
              </a:rPr>
              <a:t>-</a:t>
            </a:r>
            <a:r>
              <a:rPr lang="cs-CZ" dirty="0" err="1" smtClean="0">
                <a:hlinkClick r:id="rId2"/>
              </a:rPr>
              <a:t>Women</a:t>
            </a:r>
            <a:r>
              <a:rPr lang="cs-CZ" dirty="0" smtClean="0">
                <a:hlinkClick r:id="rId2"/>
              </a:rPr>
              <a:t>-%D0%B1%D0%B0%D1%80%D1%8B%D1%88%D0%BD%D1%8F-1727232.jpeg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3"/>
              </a:rPr>
              <a:t>https://www.youtube.com/watch?v=zSYPAlQLncI&amp;list=PLzeypwCFk3TnEGKqxnO8Oop8pMA7U0hc4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25602" name="Picture 2" descr="obrázek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208578" y="273050"/>
            <a:ext cx="4221073" cy="64261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12 - </a:t>
            </a:r>
            <a:r>
              <a:rPr lang="cs-CZ" dirty="0" err="1" smtClean="0"/>
              <a:t>pepazdepa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http://images.fineartamerica.com/images-medium-large/woman-farmer-george-marks.jpg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3"/>
              </a:rPr>
              <a:t>https://www.youtube.com/watch?v=I6E6InIQ76Q</a:t>
            </a:r>
            <a:endParaRPr lang="cs-CZ" dirty="0" smtClean="0"/>
          </a:p>
          <a:p>
            <a:endParaRPr lang="cs-CZ" dirty="0" smtClean="0"/>
          </a:p>
        </p:txBody>
      </p:sp>
      <p:pic>
        <p:nvPicPr>
          <p:cNvPr id="26626" name="Picture 2" descr="http://images.fineartamerica.com/images-medium-large/woman-farmer-george-marks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716136" y="214290"/>
            <a:ext cx="5070706" cy="62687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13 - </a:t>
            </a:r>
            <a:r>
              <a:rPr lang="cs-CZ" dirty="0" err="1" smtClean="0"/>
              <a:t>Jarkeld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http://image.</a:t>
            </a:r>
            <a:r>
              <a:rPr lang="cs-CZ" dirty="0" err="1" smtClean="0">
                <a:hlinkClick r:id="rId2"/>
              </a:rPr>
              <a:t>noelshack.com</a:t>
            </a:r>
            <a:r>
              <a:rPr lang="cs-CZ" dirty="0" smtClean="0">
                <a:hlinkClick r:id="rId2"/>
              </a:rPr>
              <a:t>/</a:t>
            </a:r>
            <a:r>
              <a:rPr lang="cs-CZ" dirty="0" err="1" smtClean="0">
                <a:hlinkClick r:id="rId2"/>
              </a:rPr>
              <a:t>fichiers</a:t>
            </a:r>
            <a:r>
              <a:rPr lang="cs-CZ" dirty="0" smtClean="0">
                <a:hlinkClick r:id="rId2"/>
              </a:rPr>
              <a:t>/2013/40/1381091759-</a:t>
            </a:r>
            <a:r>
              <a:rPr lang="cs-CZ" dirty="0" err="1" smtClean="0">
                <a:hlinkClick r:id="rId2"/>
              </a:rPr>
              <a:t>tumblr</a:t>
            </a:r>
            <a:r>
              <a:rPr lang="cs-CZ" dirty="0" smtClean="0">
                <a:hlinkClick r:id="rId2"/>
              </a:rPr>
              <a:t>-mjgzam5fk41qzy9ouo1-500.jpg</a:t>
            </a:r>
          </a:p>
          <a:p>
            <a:endParaRPr lang="cs-CZ" dirty="0">
              <a:hlinkClick r:id="rId2"/>
            </a:endParaRPr>
          </a:p>
          <a:p>
            <a:r>
              <a:rPr lang="cs-CZ" dirty="0" smtClean="0">
                <a:hlinkClick r:id="rId2"/>
              </a:rPr>
              <a:t>http://24.media.tumblr.com/969999e0ef5dbbfd7389095765fd4931/</a:t>
            </a:r>
            <a:r>
              <a:rPr lang="cs-CZ" dirty="0" err="1" smtClean="0">
                <a:hlinkClick r:id="rId2"/>
              </a:rPr>
              <a:t>tumblr</a:t>
            </a:r>
            <a:r>
              <a:rPr lang="cs-CZ" dirty="0" smtClean="0">
                <a:hlinkClick r:id="rId2"/>
              </a:rPr>
              <a:t>_mjgzam5Fk41qzy9ouo1_1280.jpg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3"/>
              </a:rPr>
              <a:t>https://www.youtube.com/watch?v=1-vREvJHH9Y&amp;list=PLzeypwCFk3TnEGKqxnO8Oop8pMA7U0hc4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28674" name="Picture 2" descr="http://image.noelshack.com/fichiers/2013/40/1381091759-tumblr-mjgzam5fk41qzy9ouo1-500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693155" y="357166"/>
            <a:ext cx="5269012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14 - </a:t>
            </a:r>
            <a:r>
              <a:rPr lang="cs-CZ" dirty="0" err="1" smtClean="0"/>
              <a:t>pepazdepa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https://36.media.tumblr.com/2f084676db2c0c5efb000466f125fae4/tumblr_n7tc41yhoy1tcj5zio1_500.jpg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3"/>
              </a:rPr>
              <a:t>https://www.youtube.com/watch?v=nLmmyZPjyCY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4"/>
              </a:rPr>
              <a:t>http://i.</a:t>
            </a:r>
            <a:r>
              <a:rPr lang="cs-CZ" dirty="0" err="1" smtClean="0">
                <a:hlinkClick r:id="rId4"/>
              </a:rPr>
              <a:t>imgur.com</a:t>
            </a:r>
            <a:r>
              <a:rPr lang="cs-CZ" dirty="0" smtClean="0">
                <a:hlinkClick r:id="rId4"/>
              </a:rPr>
              <a:t>/EojeL7d.jpg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27650" name="Picture 2" descr="https://36.media.tumblr.com/2f084676db2c0c5efb000466f125fae4/tumblr_n7tc41yhoy1tcj5zio1_500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893496" y="273050"/>
            <a:ext cx="4750470" cy="62136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15 - </a:t>
            </a:r>
            <a:r>
              <a:rPr lang="cs-CZ" dirty="0" err="1" smtClean="0"/>
              <a:t>Jarkeld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http://images.cryhavok.org/d/1867-2/Monochrome+Angel.jpg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3"/>
              </a:rPr>
              <a:t>http://s8.postimg.org/8c5p9hred/1c3780a_</a:t>
            </a:r>
            <a:r>
              <a:rPr lang="cs-CZ" dirty="0" err="1" smtClean="0">
                <a:hlinkClick r:id="rId3"/>
              </a:rPr>
              <a:t>multimail.gif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29698" name="Picture 2" descr="obrázek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575050" y="1154906"/>
            <a:ext cx="5111750" cy="408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16 - </a:t>
            </a:r>
            <a:r>
              <a:rPr lang="cs-CZ" dirty="0" err="1" smtClean="0"/>
              <a:t>pepazdepa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http://janetbtaylor.com/wp-content/uploads/2012/04/sad-writer.jpg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3"/>
              </a:rPr>
              <a:t>https://www.youtube.com/watch?v=dZs557Esv_k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30722" name="Picture 2" descr="http://janetbtaylor.com/wp-content/uploads/2012/04/sad-writer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746060" y="1357298"/>
            <a:ext cx="5178677" cy="4000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17 - </a:t>
            </a:r>
            <a:r>
              <a:rPr lang="cs-CZ" dirty="0" err="1" smtClean="0"/>
              <a:t>Jarkeld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https://madeforeve.files.wordpress.com/2013/03/monochrome-2-nine-leen.jpg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3"/>
              </a:rPr>
              <a:t>https://www.youtube.com/watch?v=qHFr1_md3Ok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31746" name="Picture 2" descr="obrázek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643306" y="1099828"/>
            <a:ext cx="5298374" cy="4472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Číslo – kdo jím přispěl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Obrázek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Odkaz na obrázek</a:t>
            </a:r>
          </a:p>
          <a:p>
            <a:endParaRPr lang="cs-CZ" dirty="0" smtClean="0">
              <a:hlinkClick r:id="rId2"/>
            </a:endParaRPr>
          </a:p>
          <a:p>
            <a:r>
              <a:rPr lang="cs-CZ" dirty="0" smtClean="0">
                <a:hlinkClick r:id="rId2"/>
              </a:rPr>
              <a:t>Bonusové odkazy</a:t>
            </a:r>
          </a:p>
          <a:p>
            <a:r>
              <a:rPr lang="cs-CZ" dirty="0" smtClean="0">
                <a:hlinkClick r:id="rId2"/>
              </a:rPr>
              <a:t>.</a:t>
            </a:r>
          </a:p>
          <a:p>
            <a:r>
              <a:rPr lang="cs-CZ" dirty="0" smtClean="0">
                <a:hlinkClick r:id="rId2"/>
              </a:rPr>
              <a:t>.</a:t>
            </a:r>
          </a:p>
          <a:p>
            <a:r>
              <a:rPr lang="cs-CZ" dirty="0" smtClean="0">
                <a:hlinkClick r:id="rId2"/>
              </a:rPr>
              <a:t>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18 - </a:t>
            </a:r>
            <a:r>
              <a:rPr lang="cs-CZ" dirty="0" err="1" smtClean="0"/>
              <a:t>pepazdepa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http://a4.espncdn.com/</a:t>
            </a:r>
            <a:r>
              <a:rPr lang="cs-CZ" dirty="0" err="1" smtClean="0">
                <a:hlinkClick r:id="rId2"/>
              </a:rPr>
              <a:t>photo</a:t>
            </a:r>
            <a:r>
              <a:rPr lang="cs-CZ" dirty="0" smtClean="0">
                <a:hlinkClick r:id="rId2"/>
              </a:rPr>
              <a:t>/2012/1217/</a:t>
            </a:r>
            <a:r>
              <a:rPr lang="cs-CZ" dirty="0" err="1" smtClean="0">
                <a:hlinkClick r:id="rId2"/>
              </a:rPr>
              <a:t>espnw</a:t>
            </a:r>
            <a:r>
              <a:rPr lang="cs-CZ" dirty="0" smtClean="0">
                <a:hlinkClick r:id="rId2"/>
              </a:rPr>
              <a:t>_</a:t>
            </a:r>
            <a:r>
              <a:rPr lang="cs-CZ" dirty="0" err="1" smtClean="0">
                <a:hlinkClick r:id="rId2"/>
              </a:rPr>
              <a:t>topshot</a:t>
            </a:r>
            <a:r>
              <a:rPr lang="cs-CZ" dirty="0" smtClean="0">
                <a:hlinkClick r:id="rId2"/>
              </a:rPr>
              <a:t>_04b.jpg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3"/>
              </a:rPr>
              <a:t>https://www.youtube.com/watch?v=Rgox84KE7iY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32770" name="Picture 2" descr="http://a4.espncdn.com/photo/2012/1217/espnw_topshot_04b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5050" y="1602184"/>
            <a:ext cx="5111750" cy="31948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19 - </a:t>
            </a:r>
            <a:r>
              <a:rPr lang="cs-CZ" dirty="0" err="1" smtClean="0"/>
              <a:t>Jarkeld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http://theurbanwire.com/wordpress/wp-content/uploads/2010/08/MONOCHROME-Photo-3.jpg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3"/>
              </a:rPr>
              <a:t>https://www.youtube.com/watch?v=GH-clpr2UA4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33794" name="Picture 2" descr="obrázek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5050" y="1496015"/>
            <a:ext cx="5111750" cy="34071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20 - </a:t>
            </a:r>
            <a:r>
              <a:rPr lang="cs-CZ" dirty="0" err="1" smtClean="0"/>
              <a:t>pepazdepa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http://i.</a:t>
            </a:r>
            <a:r>
              <a:rPr lang="cs-CZ" dirty="0" err="1" smtClean="0">
                <a:hlinkClick r:id="rId2"/>
              </a:rPr>
              <a:t>imgur.com</a:t>
            </a:r>
            <a:r>
              <a:rPr lang="cs-CZ" dirty="0" smtClean="0">
                <a:hlinkClick r:id="rId2"/>
              </a:rPr>
              <a:t>/</a:t>
            </a:r>
            <a:r>
              <a:rPr lang="cs-CZ" dirty="0" err="1" smtClean="0">
                <a:hlinkClick r:id="rId2"/>
              </a:rPr>
              <a:t>ULXWsTp.jpg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3"/>
              </a:rPr>
              <a:t>https://www.youtube.com/watch?v=YfKBfH0g_Hc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34818" name="Picture 2" descr="http://i.imgur.com/ULXWsTp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575050" y="1255931"/>
            <a:ext cx="5111750" cy="38873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21 - </a:t>
            </a:r>
            <a:r>
              <a:rPr lang="cs-CZ" dirty="0" err="1" smtClean="0"/>
              <a:t>Jarkeld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http://fc02.deviantart.net/fs71/f/2011/365/b/8/</a:t>
            </a:r>
            <a:r>
              <a:rPr lang="cs-CZ" dirty="0" err="1" smtClean="0">
                <a:hlinkClick r:id="rId2"/>
              </a:rPr>
              <a:t>ass</a:t>
            </a:r>
            <a:r>
              <a:rPr lang="cs-CZ" dirty="0" smtClean="0">
                <a:hlinkClick r:id="rId2"/>
              </a:rPr>
              <a:t>_by_</a:t>
            </a:r>
            <a:r>
              <a:rPr lang="cs-CZ" dirty="0" err="1" smtClean="0">
                <a:hlinkClick r:id="rId2"/>
              </a:rPr>
              <a:t>trung</a:t>
            </a:r>
            <a:r>
              <a:rPr lang="cs-CZ" dirty="0" smtClean="0">
                <a:hlinkClick r:id="rId2"/>
              </a:rPr>
              <a:t>_</a:t>
            </a:r>
            <a:r>
              <a:rPr lang="cs-CZ" dirty="0" err="1" smtClean="0">
                <a:hlinkClick r:id="rId2"/>
              </a:rPr>
              <a:t>tiger</a:t>
            </a:r>
            <a:r>
              <a:rPr lang="cs-CZ" dirty="0" smtClean="0">
                <a:hlinkClick r:id="rId2"/>
              </a:rPr>
              <a:t>-d4ktmca.jpg</a:t>
            </a:r>
          </a:p>
          <a:p>
            <a:endParaRPr lang="cs-CZ" dirty="0" smtClean="0">
              <a:hlinkClick r:id="rId2"/>
            </a:endParaRPr>
          </a:p>
          <a:p>
            <a:r>
              <a:rPr lang="cs-CZ" dirty="0" smtClean="0">
                <a:hlinkClick r:id="rId2"/>
              </a:rPr>
              <a:t>https://scontent-fra3-1.xx.fbcdn.net/hphotos-xtf1/v/t1.0-9/11401437_378942212310237_8100942665997057061_n.jpg?oh=0b8d3293524a86e87ceb43b484b9925b&amp;oe=5632C9D3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3"/>
              </a:rPr>
              <a:t>https://pbs.twimg.com/media/CHgAuYjUkAE_OFX.jpg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25602" name="Picture 2" descr="http://fc02.deviantart.net/fs71/f/2011/365/b/8/ass_by_trung_tiger-d4ktmca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016948" y="273050"/>
            <a:ext cx="4555580" cy="63066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22 - </a:t>
            </a:r>
            <a:r>
              <a:rPr lang="cs-CZ" dirty="0" err="1" smtClean="0"/>
              <a:t>pepazdepa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http://orig10.deviantart.net/a217/f/2015/180/9/0/</a:t>
            </a:r>
            <a:r>
              <a:rPr lang="cs-CZ" dirty="0" err="1" smtClean="0">
                <a:hlinkClick r:id="rId2"/>
              </a:rPr>
              <a:t>alisa</a:t>
            </a:r>
            <a:r>
              <a:rPr lang="cs-CZ" dirty="0" smtClean="0">
                <a:hlinkClick r:id="rId2"/>
              </a:rPr>
              <a:t>_by_</a:t>
            </a:r>
            <a:r>
              <a:rPr lang="cs-CZ" dirty="0" err="1" smtClean="0">
                <a:hlinkClick r:id="rId2"/>
              </a:rPr>
              <a:t>anhen</a:t>
            </a:r>
            <a:r>
              <a:rPr lang="cs-CZ" dirty="0" smtClean="0">
                <a:hlinkClick r:id="rId2"/>
              </a:rPr>
              <a:t>-d8zahjh.jpg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3"/>
              </a:rPr>
              <a:t>http://valentinakallias.deviantart.com/art/Memento-Mori-543118837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4"/>
              </a:rPr>
              <a:t>https://www.youtube.com/watch?v=nC1yLD7R0ZU&amp;index=1329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35842" name="Picture 2" descr="http://orig10.deviantart.net/a217/f/2015/180/9/0/alisa_by_anhen-d8zahjh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645674" y="714355"/>
            <a:ext cx="5355481" cy="53554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23 - </a:t>
            </a:r>
            <a:r>
              <a:rPr lang="cs-CZ" dirty="0" err="1" smtClean="0"/>
              <a:t>Jarkeld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http://schoenmann.at/wp-content/uploads/2011/03/viventyblattsw.jpg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3"/>
              </a:rPr>
              <a:t>http://i.</a:t>
            </a:r>
            <a:r>
              <a:rPr lang="cs-CZ" dirty="0" err="1" smtClean="0">
                <a:hlinkClick r:id="rId3"/>
              </a:rPr>
              <a:t>imgur.com</a:t>
            </a:r>
            <a:r>
              <a:rPr lang="cs-CZ" dirty="0" smtClean="0">
                <a:hlinkClick r:id="rId3"/>
              </a:rPr>
              <a:t>/</a:t>
            </a:r>
            <a:r>
              <a:rPr lang="cs-CZ" dirty="0" err="1" smtClean="0">
                <a:hlinkClick r:id="rId3"/>
              </a:rPr>
              <a:t>ShZqFfX.jpg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37890" name="Picture 2" descr="obrázek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581776" y="1500174"/>
            <a:ext cx="5465007" cy="3643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24 - </a:t>
            </a:r>
            <a:r>
              <a:rPr lang="cs-CZ" dirty="0" err="1" smtClean="0"/>
              <a:t>pepazdepa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http://orig12.deviantart.net/f393/f/2014/097/c/d/1013804_10202709955461525_1115966361_n_by_omgxitsxemo69-d7dlgik.jpg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3"/>
              </a:rPr>
              <a:t>https://www.youtube.com/watch?v=_T0UOy03_IE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38914" name="Picture 2" descr="http://orig12.deviantart.net/f393/f/2014/097/c/d/1013804_10202709955461525_1115966361_n_by_omgxitsxemo69-d7dlgik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719564" y="273050"/>
            <a:ext cx="5131434" cy="6227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25 - </a:t>
            </a:r>
            <a:r>
              <a:rPr lang="cs-CZ" dirty="0" err="1" smtClean="0"/>
              <a:t>Jarkeld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https://scontent-fra3-1.xx.fbcdn.net/hphotos-xfp1/v/t1.0-9/10986460_966411666734731_2481998707171938922_n.jpg?oh=065daad6d10bff47f7e21c7598b450ce&amp;oe=56591A68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3"/>
              </a:rPr>
              <a:t>http://static1.eu.eprncdn.com/</a:t>
            </a:r>
            <a:r>
              <a:rPr lang="cs-CZ" dirty="0" err="1" smtClean="0">
                <a:hlinkClick r:id="rId3"/>
              </a:rPr>
              <a:t>photos</a:t>
            </a:r>
            <a:r>
              <a:rPr lang="cs-CZ" dirty="0" smtClean="0">
                <a:hlinkClick r:id="rId3"/>
              </a:rPr>
              <a:t>/160232.jpg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39938" name="Picture 2" descr="obrázek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575050" y="1226790"/>
            <a:ext cx="5111750" cy="3945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26 - </a:t>
            </a:r>
            <a:r>
              <a:rPr lang="cs-CZ" dirty="0" err="1" smtClean="0"/>
              <a:t>pepazdepa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http://www.</a:t>
            </a:r>
            <a:r>
              <a:rPr lang="cs-CZ" dirty="0" err="1" smtClean="0">
                <a:hlinkClick r:id="rId2"/>
              </a:rPr>
              <a:t>well.com</a:t>
            </a:r>
            <a:r>
              <a:rPr lang="cs-CZ" dirty="0" smtClean="0">
                <a:hlinkClick r:id="rId2"/>
              </a:rPr>
              <a:t>/~</a:t>
            </a:r>
            <a:r>
              <a:rPr lang="cs-CZ" dirty="0" err="1" smtClean="0">
                <a:hlinkClick r:id="rId2"/>
              </a:rPr>
              <a:t>sunbear</a:t>
            </a:r>
            <a:r>
              <a:rPr lang="cs-CZ" dirty="0" smtClean="0">
                <a:hlinkClick r:id="rId2"/>
              </a:rPr>
              <a:t>/</a:t>
            </a:r>
            <a:r>
              <a:rPr lang="cs-CZ" dirty="0" err="1" smtClean="0">
                <a:hlinkClick r:id="rId2"/>
              </a:rPr>
              <a:t>destinn.jpg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3"/>
              </a:rPr>
              <a:t>https://www.youtube.com/watch?v=iXM6-qg2RA8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40962" name="Picture 2" descr="http://www.well.com/%7Esunbear/destinn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000496" y="628631"/>
            <a:ext cx="4143404" cy="57293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27 - </a:t>
            </a:r>
            <a:r>
              <a:rPr lang="cs-CZ" dirty="0" err="1" smtClean="0"/>
              <a:t>Jarkeld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http://41.media.tumblr.com/cd0abef017052dc4ad44c870f832fb26/</a:t>
            </a:r>
            <a:r>
              <a:rPr lang="cs-CZ" dirty="0" err="1" smtClean="0">
                <a:hlinkClick r:id="rId2"/>
              </a:rPr>
              <a:t>tumblr</a:t>
            </a:r>
            <a:r>
              <a:rPr lang="cs-CZ" dirty="0" smtClean="0">
                <a:hlinkClick r:id="rId2"/>
              </a:rPr>
              <a:t>_nnjfjzfXzy1usc2k6o1_500.jpg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3"/>
              </a:rPr>
              <a:t>https://www.youtube.com/watch?v=1-vREvJHH9Y&amp;list=PLzeypwCFk3TnEGKqxnO8Oop8pMA7U0hc4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41986" name="Picture 2" descr="obrázek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186855" y="273050"/>
            <a:ext cx="4242797" cy="63870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1 - </a:t>
            </a:r>
            <a:r>
              <a:rPr lang="cs-CZ" dirty="0" err="1" smtClean="0"/>
              <a:t>pepazdepa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http://img.csfd.cz/files/images/film/photos/158/643/158643988_4b7a9d.jpg?w700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3"/>
              </a:rPr>
              <a:t>https://www.youtube.com/watch?v=XNeALqJnlMs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11266" name="Picture 2" descr="http://img.csfd.cz/files/images/film/photos/158/643/158643988_4b7a9d.jpg?w700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575050" y="716756"/>
            <a:ext cx="5111750" cy="4965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28 - </a:t>
            </a:r>
            <a:r>
              <a:rPr lang="cs-CZ" dirty="0" err="1" smtClean="0"/>
              <a:t>pepazdepa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http://img14.deviantart.net/fab2/i/2015/197/7/2/</a:t>
            </a:r>
            <a:r>
              <a:rPr lang="cs-CZ" dirty="0" err="1" smtClean="0">
                <a:hlinkClick r:id="rId2"/>
              </a:rPr>
              <a:t>me</a:t>
            </a:r>
            <a:r>
              <a:rPr lang="cs-CZ" dirty="0" smtClean="0">
                <a:hlinkClick r:id="rId2"/>
              </a:rPr>
              <a:t>_by_</a:t>
            </a:r>
            <a:r>
              <a:rPr lang="cs-CZ" dirty="0" err="1" smtClean="0">
                <a:hlinkClick r:id="rId2"/>
              </a:rPr>
              <a:t>delicate</a:t>
            </a:r>
            <a:r>
              <a:rPr lang="cs-CZ" dirty="0" smtClean="0">
                <a:hlinkClick r:id="rId2"/>
              </a:rPr>
              <a:t>_</a:t>
            </a:r>
            <a:r>
              <a:rPr lang="cs-CZ" dirty="0" err="1" smtClean="0">
                <a:hlinkClick r:id="rId2"/>
              </a:rPr>
              <a:t>beauty</a:t>
            </a:r>
            <a:r>
              <a:rPr lang="cs-CZ" dirty="0" smtClean="0">
                <a:hlinkClick r:id="rId2"/>
              </a:rPr>
              <a:t>_x-d91k9gt.jpg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3"/>
              </a:rPr>
              <a:t>https://www.youtube.com/watch?v=e1Zkg1acihw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4"/>
              </a:rPr>
              <a:t>http://orig02.deviantart.net/6d55/f/2015/177/8/a/</a:t>
            </a:r>
            <a:r>
              <a:rPr lang="cs-CZ" dirty="0" err="1" smtClean="0">
                <a:hlinkClick r:id="rId4"/>
              </a:rPr>
              <a:t>sagittarius</a:t>
            </a:r>
            <a:r>
              <a:rPr lang="cs-CZ" dirty="0" smtClean="0">
                <a:hlinkClick r:id="rId4"/>
              </a:rPr>
              <a:t>_</a:t>
            </a:r>
            <a:r>
              <a:rPr lang="cs-CZ" dirty="0" err="1" smtClean="0">
                <a:hlinkClick r:id="rId4"/>
              </a:rPr>
              <a:t>from</a:t>
            </a:r>
            <a:r>
              <a:rPr lang="cs-CZ" dirty="0" smtClean="0">
                <a:hlinkClick r:id="rId4"/>
              </a:rPr>
              <a:t>_</a:t>
            </a:r>
            <a:r>
              <a:rPr lang="cs-CZ" dirty="0" err="1" smtClean="0">
                <a:hlinkClick r:id="rId4"/>
              </a:rPr>
              <a:t>the</a:t>
            </a:r>
            <a:r>
              <a:rPr lang="cs-CZ" dirty="0" smtClean="0">
                <a:hlinkClick r:id="rId4"/>
              </a:rPr>
              <a:t>_dancing_</a:t>
            </a:r>
            <a:r>
              <a:rPr lang="cs-CZ" dirty="0" err="1" smtClean="0">
                <a:hlinkClick r:id="rId4"/>
              </a:rPr>
              <a:t>zodiac</a:t>
            </a:r>
            <a:r>
              <a:rPr lang="cs-CZ" dirty="0" smtClean="0">
                <a:hlinkClick r:id="rId4"/>
              </a:rPr>
              <a:t>_by_</a:t>
            </a:r>
            <a:r>
              <a:rPr lang="cs-CZ" dirty="0" err="1" smtClean="0">
                <a:hlinkClick r:id="rId4"/>
              </a:rPr>
              <a:t>aquasixio</a:t>
            </a:r>
            <a:r>
              <a:rPr lang="cs-CZ" dirty="0" smtClean="0">
                <a:hlinkClick r:id="rId4"/>
              </a:rPr>
              <a:t>-d8yscri.jpg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43010" name="Picture 2" descr="http://img14.deviantart.net/fab2/i/2015/197/7/2/me_by_delicate_beauty_x-d91k9gt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575050" y="1462410"/>
            <a:ext cx="5111750" cy="34743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29 - </a:t>
            </a:r>
            <a:r>
              <a:rPr lang="cs-CZ" dirty="0" err="1" smtClean="0"/>
              <a:t>Jarkeld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http://re.</a:t>
            </a:r>
            <a:r>
              <a:rPr lang="cs-CZ" dirty="0" err="1" smtClean="0">
                <a:hlinkClick r:id="rId2"/>
              </a:rPr>
              <a:t>vwp.su</a:t>
            </a:r>
            <a:r>
              <a:rPr lang="cs-CZ" dirty="0" smtClean="0">
                <a:hlinkClick r:id="rId2"/>
              </a:rPr>
              <a:t>/pic/270715/image_14.jpg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3"/>
              </a:rPr>
              <a:t>http://img-9gag-fun.9cache.com/photo/aGRgxy0_460sa.gif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44034" name="Picture 2" descr="obrázek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175877" y="273050"/>
            <a:ext cx="3910096" cy="5853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30 - </a:t>
            </a:r>
            <a:r>
              <a:rPr lang="cs-CZ" dirty="0" err="1" smtClean="0"/>
              <a:t>pepazdepa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http://orig11.deviantart.net/d53d/f/2012/040/a/e/ae089773b9b3eb9e09187b412f193ca8-d4p5soa.jpg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3"/>
              </a:rPr>
              <a:t>http://orig01.deviantart.net/48a3/f/2010/066/1/8/</a:t>
            </a:r>
            <a:r>
              <a:rPr lang="cs-CZ" dirty="0" err="1" smtClean="0">
                <a:hlinkClick r:id="rId3"/>
              </a:rPr>
              <a:t>snow</a:t>
            </a:r>
            <a:r>
              <a:rPr lang="cs-CZ" dirty="0" smtClean="0">
                <a:hlinkClick r:id="rId3"/>
              </a:rPr>
              <a:t>_</a:t>
            </a:r>
            <a:r>
              <a:rPr lang="cs-CZ" dirty="0" err="1" smtClean="0">
                <a:hlinkClick r:id="rId3"/>
              </a:rPr>
              <a:t>shower</a:t>
            </a:r>
            <a:r>
              <a:rPr lang="cs-CZ" dirty="0" smtClean="0">
                <a:hlinkClick r:id="rId3"/>
              </a:rPr>
              <a:t>_by_</a:t>
            </a:r>
            <a:r>
              <a:rPr lang="cs-CZ" dirty="0" err="1" smtClean="0">
                <a:hlinkClick r:id="rId3"/>
              </a:rPr>
              <a:t>draechlein.jpg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4"/>
              </a:rPr>
              <a:t>http://orig01.deviantart.net/</a:t>
            </a:r>
            <a:r>
              <a:rPr lang="cs-CZ" dirty="0" err="1" smtClean="0">
                <a:hlinkClick r:id="rId4"/>
              </a:rPr>
              <a:t>bbaf</a:t>
            </a:r>
            <a:r>
              <a:rPr lang="cs-CZ" dirty="0" smtClean="0">
                <a:hlinkClick r:id="rId4"/>
              </a:rPr>
              <a:t>/f/2010/244/d/5/d534f8258deae4ec92cd0b4df78fc84c-d2xsd1g.jpg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45058" name="Picture 2" descr="http://orig11.deviantart.net/d53d/f/2012/040/a/e/ae089773b9b3eb9e09187b412f193ca8-d4p5soa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575050" y="1544677"/>
            <a:ext cx="5111750" cy="3309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31 - </a:t>
            </a:r>
            <a:r>
              <a:rPr lang="cs-CZ" dirty="0" err="1" smtClean="0"/>
              <a:t>Jarkeld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http://i.</a:t>
            </a:r>
            <a:r>
              <a:rPr lang="cs-CZ" dirty="0" err="1" smtClean="0">
                <a:hlinkClick r:id="rId2"/>
              </a:rPr>
              <a:t>dailymail.co.uk</a:t>
            </a:r>
            <a:r>
              <a:rPr lang="cs-CZ" dirty="0" smtClean="0">
                <a:hlinkClick r:id="rId2"/>
              </a:rPr>
              <a:t>/i/</a:t>
            </a:r>
            <a:r>
              <a:rPr lang="cs-CZ" dirty="0" err="1" smtClean="0">
                <a:hlinkClick r:id="rId2"/>
              </a:rPr>
              <a:t>pix</a:t>
            </a:r>
            <a:r>
              <a:rPr lang="cs-CZ" dirty="0" smtClean="0">
                <a:hlinkClick r:id="rId2"/>
              </a:rPr>
              <a:t>/2015/02/26/2615A3DC00000578-0-image-a-82_1424953885410.jpg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3"/>
              </a:rPr>
              <a:t>https://scontent-ams3-1.xx.fbcdn.net/hphotos-xtp1/v/t1.0-9/s720x720/11825914_883011735087088_5714595871724671355_n.jpg?oh=2a7176f4b5c1d22e9b574c15d24f88e4&amp;oe=5681DD05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46082" name="Picture 2" descr="obrázek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062433" y="273050"/>
            <a:ext cx="4295781" cy="60777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32 - </a:t>
            </a:r>
            <a:r>
              <a:rPr lang="cs-CZ" dirty="0" err="1" smtClean="0"/>
              <a:t>pepazdepa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http://sun.</a:t>
            </a:r>
            <a:r>
              <a:rPr lang="cs-CZ" dirty="0" err="1" smtClean="0">
                <a:hlinkClick r:id="rId2"/>
              </a:rPr>
              <a:t>youinside.me</a:t>
            </a:r>
            <a:r>
              <a:rPr lang="cs-CZ" dirty="0" smtClean="0">
                <a:hlinkClick r:id="rId2"/>
              </a:rPr>
              <a:t>/</a:t>
            </a:r>
            <a:r>
              <a:rPr lang="cs-CZ" dirty="0" err="1" smtClean="0">
                <a:hlinkClick r:id="rId2"/>
              </a:rPr>
              <a:t>picture</a:t>
            </a:r>
            <a:r>
              <a:rPr lang="cs-CZ" dirty="0" smtClean="0">
                <a:hlinkClick r:id="rId2"/>
              </a:rPr>
              <a:t>/i1229/13d15b0080380d336751042cad1a0123.jpg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3"/>
              </a:rPr>
              <a:t>http://orig05.deviantart.net/673b/f/2011/251/0/2/</a:t>
            </a:r>
            <a:r>
              <a:rPr lang="cs-CZ" dirty="0" err="1" smtClean="0">
                <a:hlinkClick r:id="rId3"/>
              </a:rPr>
              <a:t>nujen</a:t>
            </a:r>
            <a:r>
              <a:rPr lang="cs-CZ" dirty="0" smtClean="0">
                <a:hlinkClick r:id="rId3"/>
              </a:rPr>
              <a:t>_</a:t>
            </a:r>
            <a:r>
              <a:rPr lang="cs-CZ" dirty="0" err="1" smtClean="0">
                <a:hlinkClick r:id="rId3"/>
              </a:rPr>
              <a:t>iii</a:t>
            </a:r>
            <a:r>
              <a:rPr lang="cs-CZ" dirty="0" smtClean="0">
                <a:hlinkClick r:id="rId3"/>
              </a:rPr>
              <a:t>_by_</a:t>
            </a:r>
            <a:r>
              <a:rPr lang="cs-CZ" dirty="0" err="1" smtClean="0">
                <a:hlinkClick r:id="rId3"/>
              </a:rPr>
              <a:t>michaelcordiez</a:t>
            </a:r>
            <a:r>
              <a:rPr lang="cs-CZ" dirty="0" smtClean="0">
                <a:hlinkClick r:id="rId3"/>
              </a:rPr>
              <a:t>-d499ed0.jpg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4"/>
              </a:rPr>
              <a:t>http://orig07.deviantart.net/0981/f/2011/161/d/d/</a:t>
            </a:r>
            <a:r>
              <a:rPr lang="cs-CZ" dirty="0" err="1" smtClean="0">
                <a:hlinkClick r:id="rId4"/>
              </a:rPr>
              <a:t>home</a:t>
            </a:r>
            <a:r>
              <a:rPr lang="cs-CZ" dirty="0" smtClean="0">
                <a:hlinkClick r:id="rId4"/>
              </a:rPr>
              <a:t>_by_</a:t>
            </a:r>
            <a:r>
              <a:rPr lang="cs-CZ" dirty="0" err="1" smtClean="0">
                <a:hlinkClick r:id="rId4"/>
              </a:rPr>
              <a:t>phydeau</a:t>
            </a:r>
            <a:r>
              <a:rPr lang="cs-CZ" dirty="0" smtClean="0">
                <a:hlinkClick r:id="rId4"/>
              </a:rPr>
              <a:t>-d2cieg5.jpg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47106" name="Picture 2" descr="http://sun.youinside.me/picture/i1229/13d15b0080380d336751042cad1a0123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575050" y="607003"/>
            <a:ext cx="5111750" cy="51852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33 - </a:t>
            </a:r>
            <a:r>
              <a:rPr lang="cs-CZ" dirty="0" err="1" smtClean="0"/>
              <a:t>Jarkeld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http://31.media.tumblr.com/c0ed7c2012979be8a83bc4dd9b9883dd/</a:t>
            </a:r>
            <a:r>
              <a:rPr lang="cs-CZ" dirty="0" err="1" smtClean="0">
                <a:hlinkClick r:id="rId2"/>
              </a:rPr>
              <a:t>tumblr</a:t>
            </a:r>
            <a:r>
              <a:rPr lang="cs-CZ" dirty="0" smtClean="0">
                <a:hlinkClick r:id="rId2"/>
              </a:rPr>
              <a:t>_nrr4bfNbdK1scjhrvo1_500.gif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3"/>
              </a:rPr>
              <a:t>https://www.youtube.com/v/pUbg6Y2hsMQ%26hl=cs_CZ%26fs=1%26rel=0%26hd=1%26border=0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4"/>
              </a:rPr>
              <a:t>http://img.izismile.com/img/img8/20150813/1000/daily_gifdump_888_28.gif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7" name="Zástupný symbol pro obsah 6" descr="tumblr_nrr4bfNbdK1scjhrvo1_500.gif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749675" y="1861344"/>
            <a:ext cx="4762500" cy="2676525"/>
          </a:xfrm>
        </p:spPr>
      </p:pic>
      <p:sp>
        <p:nvSpPr>
          <p:cNvPr id="8" name="TextovéPole 7"/>
          <p:cNvSpPr txBox="1"/>
          <p:nvPr/>
        </p:nvSpPr>
        <p:spPr>
          <a:xfrm>
            <a:off x="8001024" y="4572008"/>
            <a:ext cx="562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(</a:t>
            </a:r>
            <a:r>
              <a:rPr lang="cs-CZ" dirty="0" err="1" smtClean="0"/>
              <a:t>gif</a:t>
            </a:r>
            <a:r>
              <a:rPr lang="cs-CZ" dirty="0" smtClean="0"/>
              <a:t>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34 - </a:t>
            </a:r>
            <a:r>
              <a:rPr lang="cs-CZ" dirty="0" err="1" smtClean="0"/>
              <a:t>pepazdepa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http://41.media.tumblr.com/6b660d8c9ddd749d547b1229826e88d9/</a:t>
            </a:r>
            <a:r>
              <a:rPr lang="cs-CZ" dirty="0" err="1" smtClean="0">
                <a:hlinkClick r:id="rId2"/>
              </a:rPr>
              <a:t>tumblr</a:t>
            </a:r>
            <a:r>
              <a:rPr lang="cs-CZ" dirty="0" smtClean="0">
                <a:hlinkClick r:id="rId2"/>
              </a:rPr>
              <a:t>_nrrs2i8rWY1s4h016o1_1280.png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3"/>
              </a:rPr>
              <a:t>http://40.media.tumblr.com/37bb15d331881deaf1472a1d7138d689/</a:t>
            </a:r>
            <a:r>
              <a:rPr lang="cs-CZ" dirty="0" err="1" smtClean="0">
                <a:hlinkClick r:id="rId3"/>
              </a:rPr>
              <a:t>tumblr</a:t>
            </a:r>
            <a:r>
              <a:rPr lang="cs-CZ" dirty="0" smtClean="0">
                <a:hlinkClick r:id="rId3"/>
              </a:rPr>
              <a:t>_n0r7fbPnqp1so88lpo2_1280.jpg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4"/>
              </a:rPr>
              <a:t>https://www.youtube.com/watch?v=Ll8MsqFhR0I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49154" name="Picture 2" descr="http://41.media.tumblr.com/6b660d8c9ddd749d547b1229826e88d9/tumblr_nrrs2i8rWY1s4h016o1_1280.pn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5050" y="1240768"/>
            <a:ext cx="5111750" cy="39176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35 - </a:t>
            </a:r>
            <a:r>
              <a:rPr lang="cs-CZ" dirty="0" err="1" smtClean="0"/>
              <a:t>Jarkeld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http://images.uniprice.com/news/b8bc7e87d0d54178bba8007e5f396e68.jpg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3"/>
              </a:rPr>
              <a:t>https://scontent-cdg2-1.xx.fbcdn.net/hphotos-xap1/v/t1.0-9/s720x720/10417546_948901361855266_8029571890269867794_n.jpg?oh=fce812800c9ee695cb08197561308098&amp;oe=566FB92C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4"/>
              </a:rPr>
              <a:t>https://scontent-vie1-1.xx.fbcdn.net/hphotos-xtf1/v/t1.0-9/11951898_903248029761202_6585809400009393997_n.jpg?oh=f572404ad729ece80bc4d4f06a89d5a6&amp;oe=56709E38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50178" name="Picture 2" descr="obrázek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683656" y="1071546"/>
            <a:ext cx="5339991" cy="4643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36 - </a:t>
            </a:r>
            <a:r>
              <a:rPr lang="cs-CZ" dirty="0" err="1" smtClean="0"/>
              <a:t>pepazdepa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http://img00.deviantart.net/1a78/i/2015/253/0/d/</a:t>
            </a:r>
            <a:r>
              <a:rPr lang="cs-CZ" dirty="0" err="1" smtClean="0">
                <a:hlinkClick r:id="rId2"/>
              </a:rPr>
              <a:t>lo</a:t>
            </a:r>
            <a:r>
              <a:rPr lang="cs-CZ" dirty="0" smtClean="0">
                <a:hlinkClick r:id="rId2"/>
              </a:rPr>
              <a:t>_by_</a:t>
            </a:r>
            <a:r>
              <a:rPr lang="cs-CZ" dirty="0" err="1" smtClean="0">
                <a:hlinkClick r:id="rId2"/>
              </a:rPr>
              <a:t>photoport</a:t>
            </a:r>
            <a:r>
              <a:rPr lang="cs-CZ" dirty="0" smtClean="0">
                <a:hlinkClick r:id="rId2"/>
              </a:rPr>
              <a:t>-d992k52.jpg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3"/>
              </a:rPr>
              <a:t>http://photoport.deviantart.com/gallery/53241111/Polya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4"/>
              </a:rPr>
              <a:t>https://www.youtube.com/watch?v=TddPNLQxk0Y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51202" name="Picture 2" descr="http://img00.deviantart.net/1a78/i/2015/253/0/d/lo_by_photoport-d992k52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143372" y="218275"/>
            <a:ext cx="4286280" cy="64294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37 - </a:t>
            </a:r>
            <a:r>
              <a:rPr lang="cs-CZ" dirty="0" err="1" smtClean="0"/>
              <a:t>Jarkeld</a:t>
            </a:r>
            <a:endParaRPr lang="cs-CZ" dirty="0"/>
          </a:p>
        </p:txBody>
      </p:sp>
      <p:pic>
        <p:nvPicPr>
          <p:cNvPr id="5" name="Zástupný symbol pro obsah 4" descr="tumblr_inline_mh66e9JxNW1r23tj5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9675" y="1861344"/>
            <a:ext cx="4762500" cy="2676525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3"/>
              </a:rPr>
              <a:t>http://media.</a:t>
            </a:r>
            <a:r>
              <a:rPr lang="cs-CZ" dirty="0" err="1" smtClean="0">
                <a:hlinkClick r:id="rId3"/>
              </a:rPr>
              <a:t>tumblr.com</a:t>
            </a:r>
            <a:r>
              <a:rPr lang="cs-CZ" dirty="0" smtClean="0">
                <a:hlinkClick r:id="rId3"/>
              </a:rPr>
              <a:t>/7b2d58c691885a18bd011747fecf6dd9/</a:t>
            </a:r>
            <a:r>
              <a:rPr lang="cs-CZ" dirty="0" err="1" smtClean="0">
                <a:hlinkClick r:id="rId3"/>
              </a:rPr>
              <a:t>tumblr</a:t>
            </a:r>
            <a:r>
              <a:rPr lang="cs-CZ" dirty="0" smtClean="0">
                <a:hlinkClick r:id="rId3"/>
              </a:rPr>
              <a:t>_</a:t>
            </a:r>
            <a:r>
              <a:rPr lang="cs-CZ" dirty="0" err="1" smtClean="0">
                <a:hlinkClick r:id="rId3"/>
              </a:rPr>
              <a:t>inline</a:t>
            </a:r>
            <a:r>
              <a:rPr lang="cs-CZ" dirty="0" smtClean="0">
                <a:hlinkClick r:id="rId3"/>
              </a:rPr>
              <a:t>_mh66e9JxNW1r23tj5.gif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4"/>
              </a:rPr>
              <a:t>https://www.youtube.com/watch?v=Wn3QgfmM_jo&amp;index=2&amp;list=PL5986854E1CE8C883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8001024" y="4572008"/>
            <a:ext cx="562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(</a:t>
            </a:r>
            <a:r>
              <a:rPr lang="cs-CZ" dirty="0" err="1" smtClean="0"/>
              <a:t>gif</a:t>
            </a:r>
            <a:r>
              <a:rPr lang="cs-CZ" dirty="0" smtClean="0"/>
              <a:t>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2 - </a:t>
            </a:r>
            <a:r>
              <a:rPr lang="cs-CZ" dirty="0" err="1" smtClean="0"/>
              <a:t>Jarkeld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http://www.</a:t>
            </a:r>
            <a:r>
              <a:rPr lang="cs-CZ" dirty="0" err="1" smtClean="0">
                <a:hlinkClick r:id="rId2"/>
              </a:rPr>
              <a:t>maxipicture.cz</a:t>
            </a:r>
            <a:r>
              <a:rPr lang="cs-CZ" dirty="0" smtClean="0">
                <a:hlinkClick r:id="rId2"/>
              </a:rPr>
              <a:t>/</a:t>
            </a:r>
            <a:r>
              <a:rPr lang="cs-CZ" dirty="0" err="1" smtClean="0">
                <a:hlinkClick r:id="rId2"/>
              </a:rPr>
              <a:t>uploads</a:t>
            </a:r>
            <a:r>
              <a:rPr lang="cs-CZ" dirty="0" smtClean="0">
                <a:hlinkClick r:id="rId2"/>
              </a:rPr>
              <a:t>/2015/15/1428531268-16.jpg.png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3"/>
              </a:rPr>
              <a:t>https://www.youtube.com/watch?v=E77B0g_D3U4&amp;index=6&amp;list=PL3F5AA5721674BA2D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1026" name="Picture 2" descr="obrázek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627949" y="273050"/>
            <a:ext cx="5005952" cy="58531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38 - </a:t>
            </a:r>
            <a:r>
              <a:rPr lang="cs-CZ" dirty="0" err="1" smtClean="0"/>
              <a:t>pepazdepa</a:t>
            </a:r>
            <a:endParaRPr lang="cs-CZ" dirty="0"/>
          </a:p>
        </p:txBody>
      </p:sp>
      <p:pic>
        <p:nvPicPr>
          <p:cNvPr id="5" name="Zástupný symbol pro obsah 4" descr="tumblr_m9ludvIJKU1r3bcueo1_500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9675" y="2018506"/>
            <a:ext cx="4762500" cy="2362200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3"/>
              </a:rPr>
              <a:t>http://31.media.tumblr.com/</a:t>
            </a:r>
            <a:r>
              <a:rPr lang="cs-CZ" dirty="0" err="1" smtClean="0">
                <a:hlinkClick r:id="rId3"/>
              </a:rPr>
              <a:t>tumblr</a:t>
            </a:r>
            <a:r>
              <a:rPr lang="cs-CZ" dirty="0" smtClean="0">
                <a:hlinkClick r:id="rId3"/>
              </a:rPr>
              <a:t>_m9ludvIJKU1r3bcueo1_500.gif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4"/>
              </a:rPr>
              <a:t>http://media.</a:t>
            </a:r>
            <a:r>
              <a:rPr lang="cs-CZ" dirty="0" err="1" smtClean="0">
                <a:hlinkClick r:id="rId4"/>
              </a:rPr>
              <a:t>giphy.com</a:t>
            </a:r>
            <a:r>
              <a:rPr lang="cs-CZ" dirty="0" smtClean="0">
                <a:hlinkClick r:id="rId4"/>
              </a:rPr>
              <a:t>/media/DSFBe09yLJc5i/</a:t>
            </a:r>
            <a:r>
              <a:rPr lang="cs-CZ" dirty="0" err="1" smtClean="0">
                <a:hlinkClick r:id="rId4"/>
              </a:rPr>
              <a:t>giphy.gif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5"/>
              </a:rPr>
              <a:t>https://www.youtube.com/watch?v=y5k5e9RW8Og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8001024" y="4572008"/>
            <a:ext cx="562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(</a:t>
            </a:r>
            <a:r>
              <a:rPr lang="cs-CZ" dirty="0" err="1" smtClean="0"/>
              <a:t>gif</a:t>
            </a:r>
            <a:r>
              <a:rPr lang="cs-CZ" dirty="0" smtClean="0"/>
              <a:t>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39 - </a:t>
            </a:r>
            <a:r>
              <a:rPr lang="cs-CZ" dirty="0" err="1" smtClean="0"/>
              <a:t>Jarkeld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http://storyboardwedding.com/wp-content/uploads/2015/08/Black_and_White_Boudoir_Kel_Ward_Photography_4-lv.jpg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3"/>
              </a:rPr>
              <a:t>https://33.media.tumblr.com/30a9cb1ca2afe124d2010a07bd7b15ca/tumblr_nvli06WcoU1s02vreo1_400.gif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52226" name="Picture 2" descr="obrázek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179887" y="273050"/>
            <a:ext cx="3902075" cy="5853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40 - </a:t>
            </a:r>
            <a:r>
              <a:rPr lang="cs-CZ" dirty="0" err="1" smtClean="0"/>
              <a:t>pepazdepa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http://asset-6.soupcdn.com/asset/1081/0169_62b0.jpeg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3"/>
              </a:rPr>
              <a:t>http://g.</a:t>
            </a:r>
            <a:r>
              <a:rPr lang="cs-CZ" dirty="0" err="1" smtClean="0">
                <a:hlinkClick r:id="rId3"/>
              </a:rPr>
              <a:t>cz</a:t>
            </a:r>
            <a:r>
              <a:rPr lang="cs-CZ" dirty="0" smtClean="0">
                <a:hlinkClick r:id="rId3"/>
              </a:rPr>
              <a:t>/7-</a:t>
            </a:r>
            <a:r>
              <a:rPr lang="cs-CZ" dirty="0" err="1" smtClean="0">
                <a:hlinkClick r:id="rId3"/>
              </a:rPr>
              <a:t>ladnych</a:t>
            </a:r>
            <a:r>
              <a:rPr lang="cs-CZ" dirty="0" smtClean="0">
                <a:hlinkClick r:id="rId3"/>
              </a:rPr>
              <a:t>-</a:t>
            </a:r>
            <a:r>
              <a:rPr lang="cs-CZ" dirty="0" err="1" smtClean="0">
                <a:hlinkClick r:id="rId3"/>
              </a:rPr>
              <a:t>nahych</a:t>
            </a:r>
            <a:r>
              <a:rPr lang="cs-CZ" dirty="0" smtClean="0">
                <a:hlinkClick r:id="rId3"/>
              </a:rPr>
              <a:t>-</a:t>
            </a:r>
            <a:r>
              <a:rPr lang="cs-CZ" dirty="0" err="1" smtClean="0">
                <a:hlinkClick r:id="rId3"/>
              </a:rPr>
              <a:t>zenskych</a:t>
            </a:r>
            <a:r>
              <a:rPr lang="cs-CZ" dirty="0" smtClean="0">
                <a:hlinkClick r:id="rId3"/>
              </a:rPr>
              <a:t>-tel-s-kytarou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4"/>
              </a:rPr>
              <a:t>https://www.youtube.com/watch?v=9t7E4amWDqI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55298" name="Picture 2" descr="http://asset-6.soupcdn.com/asset/1081/0169_62b0.jpe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575050" y="544152"/>
            <a:ext cx="5283230" cy="54890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41 - </a:t>
            </a:r>
            <a:r>
              <a:rPr lang="cs-CZ" dirty="0" err="1" smtClean="0"/>
              <a:t>Jarkeld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http://www.</a:t>
            </a:r>
            <a:r>
              <a:rPr lang="cs-CZ" dirty="0" err="1" smtClean="0">
                <a:hlinkClick r:id="rId2"/>
              </a:rPr>
              <a:t>bullshift.net</a:t>
            </a:r>
            <a:r>
              <a:rPr lang="cs-CZ" dirty="0" smtClean="0">
                <a:hlinkClick r:id="rId2"/>
              </a:rPr>
              <a:t>/data/</a:t>
            </a:r>
            <a:r>
              <a:rPr lang="cs-CZ" dirty="0" err="1" smtClean="0">
                <a:hlinkClick r:id="rId2"/>
              </a:rPr>
              <a:t>images</a:t>
            </a:r>
            <a:r>
              <a:rPr lang="cs-CZ" dirty="0" smtClean="0">
                <a:hlinkClick r:id="rId2"/>
              </a:rPr>
              <a:t>/2015/11/</a:t>
            </a:r>
            <a:r>
              <a:rPr lang="cs-CZ" dirty="0" err="1" smtClean="0">
                <a:hlinkClick r:id="rId2"/>
              </a:rPr>
              <a:t>livejournal</a:t>
            </a:r>
            <a:r>
              <a:rPr lang="cs-CZ" dirty="0" smtClean="0">
                <a:hlinkClick r:id="rId2"/>
              </a:rPr>
              <a:t>-9806-900.jpg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3"/>
              </a:rPr>
              <a:t>https://38.media.tumblr.com/507be937bd33343f39b0f40ecb24e11d/tumblr_nvwi1rK9bR1s02vreo1_250.gif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4"/>
              </a:rPr>
              <a:t>https://38.media.tumblr.com/7f1f1951bf941166b572cc527edf868f/tumblr_nl7elxapY21ryvq99o1_500.gif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56322" name="Picture 2" descr="obrázek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575050" y="1422636"/>
            <a:ext cx="5111750" cy="35539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42 - </a:t>
            </a:r>
            <a:r>
              <a:rPr lang="cs-CZ" dirty="0" err="1" smtClean="0"/>
              <a:t>pepazdepa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https://40.media.tumblr.com/4bc104272e670f5f2551dfb101a074eb/tumblr_mmdwzme4Is1rr4szko1_500.jpg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3"/>
              </a:rPr>
              <a:t>http://i.</a:t>
            </a:r>
            <a:r>
              <a:rPr lang="cs-CZ" dirty="0" err="1" smtClean="0">
                <a:hlinkClick r:id="rId3"/>
              </a:rPr>
              <a:t>imgur.com</a:t>
            </a:r>
            <a:r>
              <a:rPr lang="cs-CZ" dirty="0" smtClean="0">
                <a:hlinkClick r:id="rId3"/>
              </a:rPr>
              <a:t>/FG2wcV7.gif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4"/>
              </a:rPr>
              <a:t>https://45.media.tumblr.com/9833bb3c1fc59c024301844c1026e91a/tumblr_n6gbxmI4w61rbijdfo1_r1_500.gif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5"/>
              </a:rPr>
              <a:t>http://mikepiontek.com/uploads/wallpaper/the_hitchhikers_guide_to_the_galaxy-trillian_1024x768.jpg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57346" name="Picture 2" descr="https://40.media.tumblr.com/4bc104272e670f5f2551dfb101a074eb/tumblr_mmdwzme4Is1rr4szko1_500.jpg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179887" y="273050"/>
            <a:ext cx="3902075" cy="5853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43 - </a:t>
            </a:r>
            <a:r>
              <a:rPr lang="cs-CZ" dirty="0" err="1" smtClean="0"/>
              <a:t>Jarkeld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http://i.nahraj.to/f/18lX.jpg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>
                <a:hlinkClick r:id="rId3"/>
              </a:rPr>
              <a:t>https://www.youtube.com/watch?v=By95MlAGTjE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1026" name="Picture 2" descr="obrázek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899346" y="273050"/>
            <a:ext cx="4673182" cy="6128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44 - </a:t>
            </a:r>
            <a:r>
              <a:rPr lang="cs-CZ" dirty="0" err="1" smtClean="0"/>
              <a:t>pepazdepa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http://img13.deviantart.net/eb12/i/2015/289/c/1/</a:t>
            </a:r>
            <a:r>
              <a:rPr lang="cs-CZ" dirty="0" err="1" smtClean="0">
                <a:hlinkClick r:id="rId2"/>
              </a:rPr>
              <a:t>nude</a:t>
            </a:r>
            <a:r>
              <a:rPr lang="cs-CZ" dirty="0" smtClean="0">
                <a:hlinkClick r:id="rId2"/>
              </a:rPr>
              <a:t>_</a:t>
            </a:r>
            <a:r>
              <a:rPr lang="cs-CZ" dirty="0" err="1" smtClean="0">
                <a:hlinkClick r:id="rId2"/>
              </a:rPr>
              <a:t>ashleigh</a:t>
            </a:r>
            <a:r>
              <a:rPr lang="cs-CZ" dirty="0" smtClean="0">
                <a:hlinkClick r:id="rId2"/>
              </a:rPr>
              <a:t>_in_b_w_by_</a:t>
            </a:r>
            <a:r>
              <a:rPr lang="cs-CZ" dirty="0" err="1" smtClean="0">
                <a:hlinkClick r:id="rId2"/>
              </a:rPr>
              <a:t>jimcareyphotography</a:t>
            </a:r>
            <a:r>
              <a:rPr lang="cs-CZ" dirty="0" smtClean="0">
                <a:hlinkClick r:id="rId2"/>
              </a:rPr>
              <a:t>-d9dav1r.jpg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>
                <a:hlinkClick r:id="rId3"/>
              </a:rPr>
              <a:t>http://i.</a:t>
            </a:r>
            <a:r>
              <a:rPr lang="cs-CZ" dirty="0" err="1" smtClean="0">
                <a:hlinkClick r:id="rId3"/>
              </a:rPr>
              <a:t>imgur.com</a:t>
            </a:r>
            <a:r>
              <a:rPr lang="cs-CZ" dirty="0" smtClean="0">
                <a:hlinkClick r:id="rId3"/>
              </a:rPr>
              <a:t>/</a:t>
            </a:r>
            <a:r>
              <a:rPr lang="cs-CZ" dirty="0" err="1" smtClean="0">
                <a:hlinkClick r:id="rId3"/>
              </a:rPr>
              <a:t>TqIEnYB.gif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>
                <a:hlinkClick r:id="rId4"/>
              </a:rPr>
              <a:t>https://vimeo.com/59288256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58370" name="Picture 2" descr="http://img13.deviantart.net/eb12/i/2015/289/c/1/nude_ashleigh_in_b_w_by_jimcareyphotography-d9dav1r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16424" y="517366"/>
            <a:ext cx="3798913" cy="5943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45 - </a:t>
            </a:r>
            <a:r>
              <a:rPr lang="cs-CZ" dirty="0" err="1" smtClean="0"/>
              <a:t>Jarkeld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http://s29.postimg.org/rekbq409j/1484276_789438054400493_984096570_</a:t>
            </a:r>
            <a:r>
              <a:rPr lang="cs-CZ" dirty="0" err="1" smtClean="0">
                <a:hlinkClick r:id="rId2"/>
              </a:rPr>
              <a:t>n.jpg</a:t>
            </a:r>
            <a:endParaRPr lang="cs-CZ" dirty="0" smtClean="0"/>
          </a:p>
        </p:txBody>
      </p:sp>
      <p:pic>
        <p:nvPicPr>
          <p:cNvPr id="1026" name="Picture 2" descr="obrázek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571868" y="1500174"/>
            <a:ext cx="5326064" cy="35507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46 - </a:t>
            </a:r>
            <a:r>
              <a:rPr lang="cs-CZ" dirty="0" err="1" smtClean="0"/>
              <a:t>pepazdepa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https://lisaon2wheels.files.wordpress.com/2015/01/lisa2.jpg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>
                <a:hlinkClick r:id="rId3"/>
              </a:rPr>
              <a:t>https://www.youtube.com/watch?v=yNUUFYHjnIo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13314" name="Picture 2" descr="https://lisaon2wheels.files.wordpress.com/2015/01/lisa2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575049" y="643730"/>
            <a:ext cx="5499913" cy="5499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47 - </a:t>
            </a:r>
            <a:r>
              <a:rPr lang="cs-CZ" dirty="0" err="1" smtClean="0"/>
              <a:t>Jarkeld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http://diymag.com/images/uploads/lucyrosefeat640.jpg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>
                <a:hlinkClick r:id="rId3"/>
              </a:rPr>
              <a:t>http://giant.gfycat.com/SickChiefDiscus.gif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1026" name="Picture 2" descr="obrázek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575050" y="1602184"/>
            <a:ext cx="5111750" cy="31948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3 - </a:t>
            </a:r>
            <a:r>
              <a:rPr lang="cs-CZ" dirty="0" err="1" smtClean="0"/>
              <a:t>pepazdepa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http://www.</a:t>
            </a:r>
            <a:r>
              <a:rPr lang="cs-CZ" dirty="0" err="1" smtClean="0">
                <a:hlinkClick r:id="rId2"/>
              </a:rPr>
              <a:t>trbimg.com</a:t>
            </a:r>
            <a:r>
              <a:rPr lang="cs-CZ" dirty="0" smtClean="0">
                <a:hlinkClick r:id="rId2"/>
              </a:rPr>
              <a:t>/</a:t>
            </a:r>
            <a:r>
              <a:rPr lang="cs-CZ" dirty="0" err="1" smtClean="0">
                <a:hlinkClick r:id="rId2"/>
              </a:rPr>
              <a:t>img</a:t>
            </a:r>
            <a:r>
              <a:rPr lang="cs-CZ" dirty="0" smtClean="0">
                <a:hlinkClick r:id="rId2"/>
              </a:rPr>
              <a:t>-51218eb6/</a:t>
            </a:r>
            <a:r>
              <a:rPr lang="cs-CZ" dirty="0" err="1" smtClean="0">
                <a:hlinkClick r:id="rId2"/>
              </a:rPr>
              <a:t>turbine</a:t>
            </a:r>
            <a:r>
              <a:rPr lang="cs-CZ" dirty="0" smtClean="0">
                <a:hlinkClick r:id="rId2"/>
              </a:rPr>
              <a:t>/la-la-</a:t>
            </a:r>
            <a:r>
              <a:rPr lang="cs-CZ" dirty="0" err="1" smtClean="0">
                <a:hlinkClick r:id="rId2"/>
              </a:rPr>
              <a:t>et</a:t>
            </a:r>
            <a:r>
              <a:rPr lang="cs-CZ" dirty="0" smtClean="0">
                <a:hlinkClick r:id="rId2"/>
              </a:rPr>
              <a:t>-king-kong.05.jpg-20130217/600/600x338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3"/>
              </a:rPr>
              <a:t>https://www.youtube.com/watch?v=iqqUSqNOp-s</a:t>
            </a:r>
            <a:endParaRPr lang="cs-CZ" dirty="0" smtClean="0"/>
          </a:p>
          <a:p>
            <a:endParaRPr lang="cs-CZ" dirty="0" smtClean="0"/>
          </a:p>
        </p:txBody>
      </p:sp>
      <p:pic>
        <p:nvPicPr>
          <p:cNvPr id="16386" name="Picture 2" descr="http://www.trbimg.com/img-51218eb6/turbine/la-la-et-king-kong.05.jpg-20130217/600/600x338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575050" y="1759797"/>
            <a:ext cx="5111750" cy="28796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48 - </a:t>
            </a:r>
            <a:r>
              <a:rPr lang="cs-CZ" dirty="0" err="1" smtClean="0"/>
              <a:t>pepazdepa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http://cdni.condenast.co.uk/1280x1920/k_n/Marlene-Dietrich-tux-vogue-13mar14-pr_b.jpg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>
                <a:hlinkClick r:id="rId3"/>
              </a:rPr>
              <a:t>http://orig13.deviantart.net/95f1/f/2011/062/d/0/d0e21e638c0dd1df468ba908710a5fa4-d3auqgt.jpg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62466" name="Picture 2" descr="http://cdni.condenast.co.uk/1280x1920/k_n/Marlene-Dietrich-tux-vogue-13mar14-pr_b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9887" y="273050"/>
            <a:ext cx="4106889" cy="61603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49 - </a:t>
            </a:r>
            <a:r>
              <a:rPr lang="cs-CZ" dirty="0" err="1" smtClean="0"/>
              <a:t>Jarkeld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http://2.bp.blogspot.com/-L0J13itac0A/VcD5Ni0ulGI/</a:t>
            </a:r>
            <a:r>
              <a:rPr lang="cs-CZ" dirty="0" err="1" smtClean="0">
                <a:hlinkClick r:id="rId2"/>
              </a:rPr>
              <a:t>AAAAAAAAAAk</a:t>
            </a:r>
            <a:r>
              <a:rPr lang="cs-CZ" dirty="0" smtClean="0">
                <a:hlinkClick r:id="rId2"/>
              </a:rPr>
              <a:t>/x9AvPcHayBY/s1600/de2a0f4d137d0aeb839d43a2ea9b6c72.jpg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>
                <a:hlinkClick r:id="rId3"/>
              </a:rPr>
              <a:t>https://lh3.googleusercontent.com/-m9ndmqNrh6A/VlNt-o4ZhTI/AAAAAAABxe0/eVp8Ep8dvZE/w426-h320/lol.GIF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>
                <a:hlinkClick r:id="rId4"/>
              </a:rPr>
              <a:t>https://scontent-vie1-1.xx.fbcdn.net/hphotos-xpf1/v/t1.0-9/12295266_1722224891348254_2407140987651454165_n.jpg?oh=03892188a797770964766e7990061f58&amp;oe=56E12A52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1026" name="Picture 2" descr="obrázek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176635" y="273050"/>
            <a:ext cx="4253017" cy="63689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50 - </a:t>
            </a:r>
            <a:r>
              <a:rPr lang="cs-CZ" dirty="0" err="1" smtClean="0"/>
              <a:t>pepazdepa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http://ak-hdl.buzzfed.com/static/2015-10/13/11/enhanced/webdr08/enhanced-25262-1444749854-2.jpg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>
                <a:hlinkClick r:id="rId3"/>
              </a:rPr>
              <a:t>https://www.youtube.com/watch?v=Wb7VGW2Sx8s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>
                <a:hlinkClick r:id="rId4"/>
              </a:rPr>
              <a:t>http://img08.deviantart.net/3152/i/2008/321/a/5/</a:t>
            </a:r>
            <a:r>
              <a:rPr lang="cs-CZ" dirty="0" err="1" smtClean="0">
                <a:hlinkClick r:id="rId4"/>
              </a:rPr>
              <a:t>snow</a:t>
            </a:r>
            <a:r>
              <a:rPr lang="cs-CZ" dirty="0" smtClean="0">
                <a:hlinkClick r:id="rId4"/>
              </a:rPr>
              <a:t>_</a:t>
            </a:r>
            <a:r>
              <a:rPr lang="cs-CZ" dirty="0" err="1" smtClean="0">
                <a:hlinkClick r:id="rId4"/>
              </a:rPr>
              <a:t>white</a:t>
            </a:r>
            <a:r>
              <a:rPr lang="cs-CZ" dirty="0" smtClean="0">
                <a:hlinkClick r:id="rId4"/>
              </a:rPr>
              <a:t>_by_</a:t>
            </a:r>
            <a:r>
              <a:rPr lang="cs-CZ" dirty="0" err="1" smtClean="0">
                <a:hlinkClick r:id="rId4"/>
              </a:rPr>
              <a:t>sognatore</a:t>
            </a:r>
            <a:r>
              <a:rPr lang="cs-CZ" dirty="0" smtClean="0">
                <a:hlinkClick r:id="rId4"/>
              </a:rPr>
              <a:t>_</a:t>
            </a:r>
            <a:r>
              <a:rPr lang="cs-CZ" dirty="0" err="1" smtClean="0">
                <a:hlinkClick r:id="rId4"/>
              </a:rPr>
              <a:t>turchese.jpg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64514" name="Picture 2" descr="http://ak-hdl.buzzfed.com/static/2015-10/13/11/enhanced/webdr08/enhanced-25262-1444749854-2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180927" y="273050"/>
            <a:ext cx="4177287" cy="62692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Konec</a:t>
            </a: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4 - </a:t>
            </a:r>
            <a:r>
              <a:rPr lang="cs-CZ" dirty="0" err="1" smtClean="0"/>
              <a:t>Jarkeld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http://i.</a:t>
            </a:r>
            <a:r>
              <a:rPr lang="cs-CZ" dirty="0" err="1" smtClean="0">
                <a:hlinkClick r:id="rId2"/>
              </a:rPr>
              <a:t>imgur.com</a:t>
            </a:r>
            <a:r>
              <a:rPr lang="cs-CZ" dirty="0" smtClean="0">
                <a:hlinkClick r:id="rId2"/>
              </a:rPr>
              <a:t>/YQVjrQ1.jpg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3"/>
              </a:rPr>
              <a:t>http://cdn.thelisticles.net/wp-content/uploads/2014/11/015.jpg</a:t>
            </a:r>
            <a:endParaRPr lang="cs-CZ" dirty="0" smtClean="0"/>
          </a:p>
          <a:p>
            <a:endParaRPr lang="cs-CZ" dirty="0" smtClean="0"/>
          </a:p>
        </p:txBody>
      </p:sp>
      <p:pic>
        <p:nvPicPr>
          <p:cNvPr id="17410" name="Picture 2" descr="obrázek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575050" y="643731"/>
            <a:ext cx="5111750" cy="5111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5 - </a:t>
            </a:r>
            <a:r>
              <a:rPr lang="cs-CZ" dirty="0" err="1" smtClean="0"/>
              <a:t>pepazdepa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https://c2.staticflickr.com/4/3487/3884826319_1f3c6b922d.jpg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3"/>
              </a:rPr>
              <a:t>https://www.youtube.com/watch?v=vt1Pwfnh5pc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19458" name="Picture 2" descr="https://c2.staticflickr.com/4/3487/3884826319_1f3c6b922d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929058" y="433441"/>
            <a:ext cx="4786346" cy="60129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6 – Blíže neurčený </a:t>
            </a:r>
            <a:r>
              <a:rPr lang="cs-CZ" dirty="0" err="1" smtClean="0"/>
              <a:t>Tmavorámeček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http://img.csfd.cz/files/images/film/photos/158/424/158424335_2c329f.jpg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3"/>
              </a:rPr>
              <a:t>http://www.1000vecicomeserou.cz/221-</a:t>
            </a:r>
            <a:r>
              <a:rPr lang="cs-CZ" dirty="0" err="1" smtClean="0">
                <a:hlinkClick r:id="rId3"/>
              </a:rPr>
              <a:t>nedozivnutost</a:t>
            </a:r>
            <a:r>
              <a:rPr lang="cs-CZ" dirty="0" smtClean="0">
                <a:hlinkClick r:id="rId3"/>
              </a:rPr>
              <a:t>/</a:t>
            </a:r>
            <a:endParaRPr lang="cs-CZ" dirty="0" smtClean="0"/>
          </a:p>
          <a:p>
            <a:endParaRPr lang="cs-CZ" dirty="0" smtClean="0"/>
          </a:p>
        </p:txBody>
      </p:sp>
      <p:pic>
        <p:nvPicPr>
          <p:cNvPr id="20482" name="Picture 2" descr="obrázek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073524" y="723105"/>
            <a:ext cx="4570441" cy="55014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7 - </a:t>
            </a:r>
            <a:r>
              <a:rPr lang="cs-CZ" dirty="0" err="1" smtClean="0"/>
              <a:t>Jarkeld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http://fc02.deviantart.net/fs70/f/2014/096/9/a/</a:t>
            </a:r>
            <a:r>
              <a:rPr lang="cs-CZ" dirty="0" err="1" smtClean="0">
                <a:hlinkClick r:id="rId2"/>
              </a:rPr>
              <a:t>gloomy</a:t>
            </a:r>
            <a:r>
              <a:rPr lang="cs-CZ" dirty="0" smtClean="0">
                <a:hlinkClick r:id="rId2"/>
              </a:rPr>
              <a:t>_by_</a:t>
            </a:r>
            <a:r>
              <a:rPr lang="cs-CZ" dirty="0" err="1" smtClean="0">
                <a:hlinkClick r:id="rId2"/>
              </a:rPr>
              <a:t>malialeon</a:t>
            </a:r>
            <a:r>
              <a:rPr lang="cs-CZ" dirty="0" smtClean="0">
                <a:hlinkClick r:id="rId2"/>
              </a:rPr>
              <a:t>-d7da3xh.jpg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3"/>
              </a:rPr>
              <a:t>https://www.youtube.com/watch?v=fISvc-yUU1A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21506" name="Picture 2" descr="obrázek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071934" y="111119"/>
            <a:ext cx="4286280" cy="64294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558</Words>
  <Application>Microsoft Office PowerPoint</Application>
  <PresentationFormat>Předvádění na obrazovce (4:3)</PresentationFormat>
  <Paragraphs>255</Paragraphs>
  <Slides>53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4" baseType="lpstr">
      <vt:lpstr>Motiv sady Office</vt:lpstr>
      <vt:lpstr>50 OOTStínů šedi</vt:lpstr>
      <vt:lpstr>Číslo – kdo jím přispěl</vt:lpstr>
      <vt:lpstr>1 - pepazdepa</vt:lpstr>
      <vt:lpstr>2 - Jarkeld</vt:lpstr>
      <vt:lpstr>3 - pepazdepa</vt:lpstr>
      <vt:lpstr>4 - Jarkeld</vt:lpstr>
      <vt:lpstr>5 - pepazdepa</vt:lpstr>
      <vt:lpstr>6 – Blíže neurčený Tmavorámeček</vt:lpstr>
      <vt:lpstr>7 - Jarkeld</vt:lpstr>
      <vt:lpstr>8 - pepazdepa</vt:lpstr>
      <vt:lpstr>9 - Jarkeld</vt:lpstr>
      <vt:lpstr>10 - pepazdepa</vt:lpstr>
      <vt:lpstr>11 - Jarkeld</vt:lpstr>
      <vt:lpstr>12 - pepazdepa</vt:lpstr>
      <vt:lpstr>13 - Jarkeld</vt:lpstr>
      <vt:lpstr>14 - pepazdepa</vt:lpstr>
      <vt:lpstr>15 - Jarkeld</vt:lpstr>
      <vt:lpstr>16 - pepazdepa</vt:lpstr>
      <vt:lpstr>17 - Jarkeld</vt:lpstr>
      <vt:lpstr>18 - pepazdepa</vt:lpstr>
      <vt:lpstr>19 - Jarkeld</vt:lpstr>
      <vt:lpstr>20 - pepazdepa</vt:lpstr>
      <vt:lpstr>21 - Jarkeld</vt:lpstr>
      <vt:lpstr>22 - pepazdepa</vt:lpstr>
      <vt:lpstr>23 - Jarkeld</vt:lpstr>
      <vt:lpstr>24 - pepazdepa</vt:lpstr>
      <vt:lpstr>25 - Jarkeld</vt:lpstr>
      <vt:lpstr>26 - pepazdepa</vt:lpstr>
      <vt:lpstr>27 - Jarkeld</vt:lpstr>
      <vt:lpstr>28 - pepazdepa</vt:lpstr>
      <vt:lpstr>29 - Jarkeld</vt:lpstr>
      <vt:lpstr>30 - pepazdepa</vt:lpstr>
      <vt:lpstr>31 - Jarkeld</vt:lpstr>
      <vt:lpstr>32 - pepazdepa</vt:lpstr>
      <vt:lpstr>33 - Jarkeld</vt:lpstr>
      <vt:lpstr>34 - pepazdepa</vt:lpstr>
      <vt:lpstr>35 - Jarkeld</vt:lpstr>
      <vt:lpstr>36 - pepazdepa</vt:lpstr>
      <vt:lpstr>37 - Jarkeld</vt:lpstr>
      <vt:lpstr>38 - pepazdepa</vt:lpstr>
      <vt:lpstr>39 - Jarkeld</vt:lpstr>
      <vt:lpstr>40 - pepazdepa</vt:lpstr>
      <vt:lpstr>41 - Jarkeld</vt:lpstr>
      <vt:lpstr>42 - pepazdepa</vt:lpstr>
      <vt:lpstr>43 - Jarkeld</vt:lpstr>
      <vt:lpstr>44 - pepazdepa</vt:lpstr>
      <vt:lpstr>45 - Jarkeld</vt:lpstr>
      <vt:lpstr>46 - pepazdepa</vt:lpstr>
      <vt:lpstr>47 - Jarkeld</vt:lpstr>
      <vt:lpstr>48 - pepazdepa</vt:lpstr>
      <vt:lpstr>49 - Jarkeld</vt:lpstr>
      <vt:lpstr>50 - pepazdepa</vt:lpstr>
      <vt:lpstr>Konec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50 OOTStínů šedi</dc:title>
  <dc:creator>Trejbal</dc:creator>
  <cp:lastModifiedBy>Trejbal</cp:lastModifiedBy>
  <cp:revision>23</cp:revision>
  <dcterms:created xsi:type="dcterms:W3CDTF">2015-11-10T20:27:49Z</dcterms:created>
  <dcterms:modified xsi:type="dcterms:W3CDTF">2015-12-13T19:41:14Z</dcterms:modified>
</cp:coreProperties>
</file>